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410" r:id="rId5"/>
    <p:sldId id="424" r:id="rId6"/>
    <p:sldId id="371" r:id="rId7"/>
    <p:sldId id="372" r:id="rId8"/>
    <p:sldId id="414" r:id="rId9"/>
    <p:sldId id="420" r:id="rId10"/>
    <p:sldId id="388" r:id="rId11"/>
    <p:sldId id="390" r:id="rId12"/>
    <p:sldId id="421" r:id="rId13"/>
    <p:sldId id="417" r:id="rId14"/>
    <p:sldId id="391" r:id="rId15"/>
    <p:sldId id="422" r:id="rId16"/>
    <p:sldId id="396" r:id="rId17"/>
    <p:sldId id="409" r:id="rId18"/>
    <p:sldId id="407" r:id="rId19"/>
    <p:sldId id="4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BB91F-C7AC-47D9-9E41-DF8C36C09B7A}" v="1333" dt="2023-09-06T20:57:58.7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033" autoAdjust="0"/>
  </p:normalViewPr>
  <p:slideViewPr>
    <p:cSldViewPr snapToGrid="0">
      <p:cViewPr varScale="1">
        <p:scale>
          <a:sx n="80" d="100"/>
          <a:sy n="80" d="100"/>
        </p:scale>
        <p:origin x="144" y="53"/>
      </p:cViewPr>
      <p:guideLst/>
    </p:cSldViewPr>
  </p:slideViewPr>
  <p:outlineViewPr>
    <p:cViewPr>
      <p:scale>
        <a:sx n="33" d="100"/>
        <a:sy n="33" d="100"/>
      </p:scale>
      <p:origin x="0" y="-6792"/>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Mueck" userId="9a4143ad54bc9a4d" providerId="LiveId" clId="{F55BB91F-C7AC-47D9-9E41-DF8C36C09B7A}"/>
    <pc:docChg chg="undo redo custSel addSld delSld modSld sldOrd">
      <pc:chgData name="Taylor Mueck" userId="9a4143ad54bc9a4d" providerId="LiveId" clId="{F55BB91F-C7AC-47D9-9E41-DF8C36C09B7A}" dt="2023-09-06T20:57:58.784" v="27323" actId="33524"/>
      <pc:docMkLst>
        <pc:docMk/>
      </pc:docMkLst>
      <pc:sldChg chg="addSp delSp modSp mod modTransition delAnim modAnim">
        <pc:chgData name="Taylor Mueck" userId="9a4143ad54bc9a4d" providerId="LiveId" clId="{F55BB91F-C7AC-47D9-9E41-DF8C36C09B7A}" dt="2023-09-06T20:04:45.759" v="25407" actId="478"/>
        <pc:sldMkLst>
          <pc:docMk/>
          <pc:sldMk cId="1544838494" sldId="371"/>
        </pc:sldMkLst>
        <pc:spChg chg="add del mod">
          <ac:chgData name="Taylor Mueck" userId="9a4143ad54bc9a4d" providerId="LiveId" clId="{F55BB91F-C7AC-47D9-9E41-DF8C36C09B7A}" dt="2023-07-27T22:43:58.163" v="3601" actId="478"/>
          <ac:spMkLst>
            <pc:docMk/>
            <pc:sldMk cId="1544838494" sldId="371"/>
            <ac:spMk id="3" creationId="{502E17C2-4139-4A12-3AF2-611253C4EFAC}"/>
          </ac:spMkLst>
        </pc:spChg>
        <pc:spChg chg="add del mod">
          <ac:chgData name="Taylor Mueck" userId="9a4143ad54bc9a4d" providerId="LiveId" clId="{F55BB91F-C7AC-47D9-9E41-DF8C36C09B7A}" dt="2023-07-27T22:44:44.888" v="3609"/>
          <ac:spMkLst>
            <pc:docMk/>
            <pc:sldMk cId="1544838494" sldId="371"/>
            <ac:spMk id="4" creationId="{478969E8-89F8-8E4E-2F9E-804394CFC3BA}"/>
          </ac:spMkLst>
        </pc:spChg>
        <pc:spChg chg="mod">
          <ac:chgData name="Taylor Mueck" userId="9a4143ad54bc9a4d" providerId="LiveId" clId="{F55BB91F-C7AC-47D9-9E41-DF8C36C09B7A}" dt="2023-09-06T18:26:33.039" v="25052" actId="27636"/>
          <ac:spMkLst>
            <pc:docMk/>
            <pc:sldMk cId="1544838494" sldId="371"/>
            <ac:spMk id="5" creationId="{CBD072B0-076E-4AAF-84A8-1A907CED4B03}"/>
          </ac:spMkLst>
        </pc:spChg>
        <pc:spChg chg="mod">
          <ac:chgData name="Taylor Mueck" userId="9a4143ad54bc9a4d" providerId="LiveId" clId="{F55BB91F-C7AC-47D9-9E41-DF8C36C09B7A}" dt="2023-09-06T17:11:14.461" v="23410" actId="27636"/>
          <ac:spMkLst>
            <pc:docMk/>
            <pc:sldMk cId="1544838494" sldId="371"/>
            <ac:spMk id="6" creationId="{FEF7041F-5C33-40F8-A459-751AEB102408}"/>
          </ac:spMkLst>
        </pc:spChg>
        <pc:spChg chg="add del mod">
          <ac:chgData name="Taylor Mueck" userId="9a4143ad54bc9a4d" providerId="LiveId" clId="{F55BB91F-C7AC-47D9-9E41-DF8C36C09B7A}" dt="2023-07-27T22:46:34.047" v="3703" actId="478"/>
          <ac:spMkLst>
            <pc:docMk/>
            <pc:sldMk cId="1544838494" sldId="371"/>
            <ac:spMk id="7" creationId="{0FB4C691-F477-609E-2D2F-BC1CF6EA327E}"/>
          </ac:spMkLst>
        </pc:spChg>
        <pc:spChg chg="add del">
          <ac:chgData name="Taylor Mueck" userId="9a4143ad54bc9a4d" providerId="LiveId" clId="{F55BB91F-C7AC-47D9-9E41-DF8C36C09B7A}" dt="2023-09-06T20:02:17.233" v="25403" actId="478"/>
          <ac:spMkLst>
            <pc:docMk/>
            <pc:sldMk cId="1544838494" sldId="371"/>
            <ac:spMk id="7" creationId="{8F1ECEC7-AEAF-17E1-E12E-38D4F5D715F6}"/>
          </ac:spMkLst>
        </pc:spChg>
        <pc:spChg chg="add del mod">
          <ac:chgData name="Taylor Mueck" userId="9a4143ad54bc9a4d" providerId="LiveId" clId="{F55BB91F-C7AC-47D9-9E41-DF8C36C09B7A}" dt="2023-07-27T22:46:47.484" v="3707" actId="478"/>
          <ac:spMkLst>
            <pc:docMk/>
            <pc:sldMk cId="1544838494" sldId="371"/>
            <ac:spMk id="9" creationId="{BC43C968-6F0E-28B1-2AFE-5B3E0C01BD21}"/>
          </ac:spMkLst>
        </pc:spChg>
        <pc:spChg chg="add del mod">
          <ac:chgData name="Taylor Mueck" userId="9a4143ad54bc9a4d" providerId="LiveId" clId="{F55BB91F-C7AC-47D9-9E41-DF8C36C09B7A}" dt="2023-07-27T23:02:53.828" v="4169" actId="478"/>
          <ac:spMkLst>
            <pc:docMk/>
            <pc:sldMk cId="1544838494" sldId="371"/>
            <ac:spMk id="10" creationId="{35E84C4E-2037-BDDD-5EB8-277C38688128}"/>
          </ac:spMkLst>
        </pc:spChg>
        <pc:spChg chg="del">
          <ac:chgData name="Taylor Mueck" userId="9a4143ad54bc9a4d" providerId="LiveId" clId="{F55BB91F-C7AC-47D9-9E41-DF8C36C09B7A}" dt="2023-07-27T22:33:00.229" v="3210" actId="478"/>
          <ac:spMkLst>
            <pc:docMk/>
            <pc:sldMk cId="1544838494" sldId="371"/>
            <ac:spMk id="19" creationId="{C1DB8175-C36B-4576-9F4C-02F5CFEA546C}"/>
          </ac:spMkLst>
        </pc:spChg>
        <pc:spChg chg="del">
          <ac:chgData name="Taylor Mueck" userId="9a4143ad54bc9a4d" providerId="LiveId" clId="{F55BB91F-C7AC-47D9-9E41-DF8C36C09B7A}" dt="2023-07-27T22:32:39.858" v="3208" actId="478"/>
          <ac:spMkLst>
            <pc:docMk/>
            <pc:sldMk cId="1544838494" sldId="371"/>
            <ac:spMk id="20" creationId="{6FB47105-829B-4E20-AFC8-D60FD672AF3A}"/>
          </ac:spMkLst>
        </pc:spChg>
        <pc:picChg chg="add del mod">
          <ac:chgData name="Taylor Mueck" userId="9a4143ad54bc9a4d" providerId="LiveId" clId="{F55BB91F-C7AC-47D9-9E41-DF8C36C09B7A}" dt="2023-09-06T19:57:04.783" v="25399" actId="478"/>
          <ac:picMkLst>
            <pc:docMk/>
            <pc:sldMk cId="1544838494" sldId="371"/>
            <ac:picMk id="2" creationId="{63628305-CC61-94EE-F72F-583353A3F9B7}"/>
          </ac:picMkLst>
        </pc:picChg>
        <pc:picChg chg="add del mod">
          <ac:chgData name="Taylor Mueck" userId="9a4143ad54bc9a4d" providerId="LiveId" clId="{F55BB91F-C7AC-47D9-9E41-DF8C36C09B7A}" dt="2023-09-06T19:57:28.039" v="25401" actId="478"/>
          <ac:picMkLst>
            <pc:docMk/>
            <pc:sldMk cId="1544838494" sldId="371"/>
            <ac:picMk id="3" creationId="{1F36A6CB-DF99-C0A6-F13A-7A9334443BB8}"/>
          </ac:picMkLst>
        </pc:picChg>
        <pc:picChg chg="del">
          <ac:chgData name="Taylor Mueck" userId="9a4143ad54bc9a4d" providerId="LiveId" clId="{F55BB91F-C7AC-47D9-9E41-DF8C36C09B7A}" dt="2023-09-06T20:04:16.312" v="25405" actId="478"/>
          <ac:picMkLst>
            <pc:docMk/>
            <pc:sldMk cId="1544838494" sldId="371"/>
            <ac:picMk id="8" creationId="{CBFAE61C-02B6-8138-A7BE-3A436E23DE37}"/>
          </ac:picMkLst>
        </pc:picChg>
        <pc:picChg chg="add del mod">
          <ac:chgData name="Taylor Mueck" userId="9a4143ad54bc9a4d" providerId="LiveId" clId="{F55BB91F-C7AC-47D9-9E41-DF8C36C09B7A}" dt="2023-09-06T20:04:45.759" v="25407" actId="478"/>
          <ac:picMkLst>
            <pc:docMk/>
            <pc:sldMk cId="1544838494" sldId="371"/>
            <ac:picMk id="9" creationId="{3E173E9F-41CF-88FE-B73A-143A76C59604}"/>
          </ac:picMkLst>
        </pc:picChg>
        <pc:picChg chg="del ord">
          <ac:chgData name="Taylor Mueck" userId="9a4143ad54bc9a4d" providerId="LiveId" clId="{F55BB91F-C7AC-47D9-9E41-DF8C36C09B7A}" dt="2023-07-27T22:43:56.016" v="3600" actId="478"/>
          <ac:picMkLst>
            <pc:docMk/>
            <pc:sldMk cId="1544838494" sldId="371"/>
            <ac:picMk id="18" creationId="{D9F63E76-B657-482E-810D-3321F4B962AA}"/>
          </ac:picMkLst>
        </pc:picChg>
      </pc:sldChg>
      <pc:sldChg chg="addSp delSp modSp mod modTransition setBg modAnim">
        <pc:chgData name="Taylor Mueck" userId="9a4143ad54bc9a4d" providerId="LiveId" clId="{F55BB91F-C7AC-47D9-9E41-DF8C36C09B7A}" dt="2023-09-06T18:40:31.280" v="25378"/>
        <pc:sldMkLst>
          <pc:docMk/>
          <pc:sldMk cId="162092071" sldId="372"/>
        </pc:sldMkLst>
        <pc:spChg chg="mod">
          <ac:chgData name="Taylor Mueck" userId="9a4143ad54bc9a4d" providerId="LiveId" clId="{F55BB91F-C7AC-47D9-9E41-DF8C36C09B7A}" dt="2023-09-06T17:58:18.318" v="24702" actId="27636"/>
          <ac:spMkLst>
            <pc:docMk/>
            <pc:sldMk cId="162092071" sldId="372"/>
            <ac:spMk id="3" creationId="{42AFE50A-6F33-40AD-9446-D7F6D1B310CF}"/>
          </ac:spMkLst>
        </pc:spChg>
        <pc:spChg chg="add del mod">
          <ac:chgData name="Taylor Mueck" userId="9a4143ad54bc9a4d" providerId="LiveId" clId="{F55BB91F-C7AC-47D9-9E41-DF8C36C09B7A}" dt="2023-08-31T17:39:24.366" v="8008" actId="478"/>
          <ac:spMkLst>
            <pc:docMk/>
            <pc:sldMk cId="162092071" sldId="372"/>
            <ac:spMk id="4" creationId="{5476183D-E17C-75F7-6CF2-0EF8DD364AA8}"/>
          </ac:spMkLst>
        </pc:spChg>
        <pc:spChg chg="add del mod">
          <ac:chgData name="Taylor Mueck" userId="9a4143ad54bc9a4d" providerId="LiveId" clId="{F55BB91F-C7AC-47D9-9E41-DF8C36C09B7A}" dt="2023-08-31T17:39:21.291" v="8006" actId="478"/>
          <ac:spMkLst>
            <pc:docMk/>
            <pc:sldMk cId="162092071" sldId="372"/>
            <ac:spMk id="5" creationId="{2C026C11-EA21-327F-59B8-E535AFF6B520}"/>
          </ac:spMkLst>
        </pc:spChg>
        <pc:spChg chg="add del mod">
          <ac:chgData name="Taylor Mueck" userId="9a4143ad54bc9a4d" providerId="LiveId" clId="{F55BB91F-C7AC-47D9-9E41-DF8C36C09B7A}" dt="2023-07-24T14:19:22.532" v="216"/>
          <ac:spMkLst>
            <pc:docMk/>
            <pc:sldMk cId="162092071" sldId="372"/>
            <ac:spMk id="6" creationId="{8ACFE6B9-DF1D-134B-DCC9-EF0FE5E7A11E}"/>
          </ac:spMkLst>
        </pc:spChg>
        <pc:spChg chg="add del mod">
          <ac:chgData name="Taylor Mueck" userId="9a4143ad54bc9a4d" providerId="LiveId" clId="{F55BB91F-C7AC-47D9-9E41-DF8C36C09B7A}" dt="2023-08-31T17:39:25.682" v="8009" actId="478"/>
          <ac:spMkLst>
            <pc:docMk/>
            <pc:sldMk cId="162092071" sldId="372"/>
            <ac:spMk id="8" creationId="{4FB132BE-2206-508E-7385-DC8133D34A11}"/>
          </ac:spMkLst>
        </pc:spChg>
        <pc:spChg chg="add mod">
          <ac:chgData name="Taylor Mueck" userId="9a4143ad54bc9a4d" providerId="LiveId" clId="{F55BB91F-C7AC-47D9-9E41-DF8C36C09B7A}" dt="2023-09-06T17:58:35.319" v="24705" actId="1076"/>
          <ac:spMkLst>
            <pc:docMk/>
            <pc:sldMk cId="162092071" sldId="372"/>
            <ac:spMk id="9" creationId="{C5AA60E7-5E8E-81E7-5820-2C2034C341E1}"/>
          </ac:spMkLst>
        </pc:spChg>
        <pc:spChg chg="del">
          <ac:chgData name="Taylor Mueck" userId="9a4143ad54bc9a4d" providerId="LiveId" clId="{F55BB91F-C7AC-47D9-9E41-DF8C36C09B7A}" dt="2023-08-31T17:36:52.059" v="8004" actId="478"/>
          <ac:spMkLst>
            <pc:docMk/>
            <pc:sldMk cId="162092071" sldId="372"/>
            <ac:spMk id="13" creationId="{A3967E21-B2F3-45A0-8DC7-5AA3CCC51699}"/>
          </ac:spMkLst>
        </pc:spChg>
        <pc:spChg chg="del">
          <ac:chgData name="Taylor Mueck" userId="9a4143ad54bc9a4d" providerId="LiveId" clId="{F55BB91F-C7AC-47D9-9E41-DF8C36C09B7A}" dt="2023-08-31T17:36:45.275" v="8003" actId="478"/>
          <ac:spMkLst>
            <pc:docMk/>
            <pc:sldMk cId="162092071" sldId="372"/>
            <ac:spMk id="14" creationId="{F2598B45-0899-4C64-A088-FE0583534F45}"/>
          </ac:spMkLst>
        </pc:spChg>
        <pc:spChg chg="mod ord">
          <ac:chgData name="Taylor Mueck" userId="9a4143ad54bc9a4d" providerId="LiveId" clId="{F55BB91F-C7AC-47D9-9E41-DF8C36C09B7A}" dt="2023-08-31T17:40:25.225" v="8021" actId="26606"/>
          <ac:spMkLst>
            <pc:docMk/>
            <pc:sldMk cId="162092071" sldId="372"/>
            <ac:spMk id="15" creationId="{E87B0019-071E-4C19-9139-35D5377D2C85}"/>
          </ac:spMkLst>
        </pc:spChg>
        <pc:spChg chg="mod">
          <ac:chgData name="Taylor Mueck" userId="9a4143ad54bc9a4d" providerId="LiveId" clId="{F55BB91F-C7AC-47D9-9E41-DF8C36C09B7A}" dt="2023-09-06T18:26:18.815" v="25050" actId="255"/>
          <ac:spMkLst>
            <pc:docMk/>
            <pc:sldMk cId="162092071" sldId="372"/>
            <ac:spMk id="59" creationId="{FD483A78-48D6-4682-BE37-B2D0C566DB9D}"/>
          </ac:spMkLst>
        </pc:spChg>
        <pc:spChg chg="add">
          <ac:chgData name="Taylor Mueck" userId="9a4143ad54bc9a4d" providerId="LiveId" clId="{F55BB91F-C7AC-47D9-9E41-DF8C36C09B7A}" dt="2023-08-31T17:40:25.225" v="8021" actId="26606"/>
          <ac:spMkLst>
            <pc:docMk/>
            <pc:sldMk cId="162092071" sldId="372"/>
            <ac:spMk id="3076" creationId="{7A08E557-10DB-421A-876E-1AE58F8E07C4}"/>
          </ac:spMkLst>
        </pc:spChg>
        <pc:spChg chg="add">
          <ac:chgData name="Taylor Mueck" userId="9a4143ad54bc9a4d" providerId="LiveId" clId="{F55BB91F-C7AC-47D9-9E41-DF8C36C09B7A}" dt="2023-08-31T17:40:25.225" v="8021" actId="26606"/>
          <ac:spMkLst>
            <pc:docMk/>
            <pc:sldMk cId="162092071" sldId="372"/>
            <ac:spMk id="3077" creationId="{0FF30AE3-5A36-4C87-A232-1BB2380AE7A0}"/>
          </ac:spMkLst>
        </pc:spChg>
        <pc:spChg chg="add">
          <ac:chgData name="Taylor Mueck" userId="9a4143ad54bc9a4d" providerId="LiveId" clId="{F55BB91F-C7AC-47D9-9E41-DF8C36C09B7A}" dt="2023-08-31T17:40:25.225" v="8021" actId="26606"/>
          <ac:spMkLst>
            <pc:docMk/>
            <pc:sldMk cId="162092071" sldId="372"/>
            <ac:spMk id="3078" creationId="{A525B5FF-E13A-45B8-AE8F-C24F2DD7DC31}"/>
          </ac:spMkLst>
        </pc:spChg>
        <pc:spChg chg="add del">
          <ac:chgData name="Taylor Mueck" userId="9a4143ad54bc9a4d" providerId="LiveId" clId="{F55BB91F-C7AC-47D9-9E41-DF8C36C09B7A}" dt="2023-08-31T17:40:05.068" v="8018" actId="26606"/>
          <ac:spMkLst>
            <pc:docMk/>
            <pc:sldMk cId="162092071" sldId="372"/>
            <ac:spMk id="3079" creationId="{7A08E557-10DB-421A-876E-1AE58F8E07C4}"/>
          </ac:spMkLst>
        </pc:spChg>
        <pc:spChg chg="add">
          <ac:chgData name="Taylor Mueck" userId="9a4143ad54bc9a4d" providerId="LiveId" clId="{F55BB91F-C7AC-47D9-9E41-DF8C36C09B7A}" dt="2023-08-31T17:40:25.225" v="8021" actId="26606"/>
          <ac:spMkLst>
            <pc:docMk/>
            <pc:sldMk cId="162092071" sldId="372"/>
            <ac:spMk id="3080" creationId="{5A23B282-46D3-4D08-AA8B-B34C55AD43AE}"/>
          </ac:spMkLst>
        </pc:spChg>
        <pc:spChg chg="add del">
          <ac:chgData name="Taylor Mueck" userId="9a4143ad54bc9a4d" providerId="LiveId" clId="{F55BB91F-C7AC-47D9-9E41-DF8C36C09B7A}" dt="2023-08-31T17:40:05.068" v="8018" actId="26606"/>
          <ac:spMkLst>
            <pc:docMk/>
            <pc:sldMk cId="162092071" sldId="372"/>
            <ac:spMk id="3081" creationId="{FBA4298C-3B35-4490-B20E-FE53B856100B}"/>
          </ac:spMkLst>
        </pc:spChg>
        <pc:spChg chg="add">
          <ac:chgData name="Taylor Mueck" userId="9a4143ad54bc9a4d" providerId="LiveId" clId="{F55BB91F-C7AC-47D9-9E41-DF8C36C09B7A}" dt="2023-08-31T17:40:25.225" v="8021" actId="26606"/>
          <ac:spMkLst>
            <pc:docMk/>
            <pc:sldMk cId="162092071" sldId="372"/>
            <ac:spMk id="3082" creationId="{9309C63A-BB43-4695-A368-9B4D722F1387}"/>
          </ac:spMkLst>
        </pc:spChg>
        <pc:spChg chg="add del">
          <ac:chgData name="Taylor Mueck" userId="9a4143ad54bc9a4d" providerId="LiveId" clId="{F55BB91F-C7AC-47D9-9E41-DF8C36C09B7A}" dt="2023-08-31T17:40:05.068" v="8018" actId="26606"/>
          <ac:spMkLst>
            <pc:docMk/>
            <pc:sldMk cId="162092071" sldId="372"/>
            <ac:spMk id="3083" creationId="{97747F40-F9BD-47EC-AE13-27CA7BBEF927}"/>
          </ac:spMkLst>
        </pc:spChg>
        <pc:spChg chg="add del">
          <ac:chgData name="Taylor Mueck" userId="9a4143ad54bc9a4d" providerId="LiveId" clId="{F55BB91F-C7AC-47D9-9E41-DF8C36C09B7A}" dt="2023-08-31T17:40:05.068" v="8018" actId="26606"/>
          <ac:spMkLst>
            <pc:docMk/>
            <pc:sldMk cId="162092071" sldId="372"/>
            <ac:spMk id="3085" creationId="{A115D65E-0C93-4C40-B736-E34E0BBEC379}"/>
          </ac:spMkLst>
        </pc:spChg>
        <pc:spChg chg="add del">
          <ac:chgData name="Taylor Mueck" userId="9a4143ad54bc9a4d" providerId="LiveId" clId="{F55BB91F-C7AC-47D9-9E41-DF8C36C09B7A}" dt="2023-08-31T17:40:05.068" v="8018" actId="26606"/>
          <ac:spMkLst>
            <pc:docMk/>
            <pc:sldMk cId="162092071" sldId="372"/>
            <ac:spMk id="3087" creationId="{A2EF89B5-146A-40CD-9E37-AE6B8156DC51}"/>
          </ac:spMkLst>
        </pc:spChg>
        <pc:picChg chg="add del mod">
          <ac:chgData name="Taylor Mueck" userId="9a4143ad54bc9a4d" providerId="LiveId" clId="{F55BB91F-C7AC-47D9-9E41-DF8C36C09B7A}" dt="2023-08-31T17:39:22.921" v="8007" actId="478"/>
          <ac:picMkLst>
            <pc:docMk/>
            <pc:sldMk cId="162092071" sldId="372"/>
            <ac:picMk id="7" creationId="{A945E2FC-49A2-3B0D-CFAF-7DA26C6F9C37}"/>
          </ac:picMkLst>
        </pc:picChg>
        <pc:picChg chg="del">
          <ac:chgData name="Taylor Mueck" userId="9a4143ad54bc9a4d" providerId="LiveId" clId="{F55BB91F-C7AC-47D9-9E41-DF8C36C09B7A}" dt="2023-07-24T14:19:08.212" v="214" actId="478"/>
          <ac:picMkLst>
            <pc:docMk/>
            <pc:sldMk cId="162092071" sldId="372"/>
            <ac:picMk id="8" creationId="{1424FF41-F655-4118-95E4-CC03D489668A}"/>
          </ac:picMkLst>
        </pc:picChg>
        <pc:picChg chg="del">
          <ac:chgData name="Taylor Mueck" userId="9a4143ad54bc9a4d" providerId="LiveId" clId="{F55BB91F-C7AC-47D9-9E41-DF8C36C09B7A}" dt="2023-07-24T14:19:09.833" v="215" actId="478"/>
          <ac:picMkLst>
            <pc:docMk/>
            <pc:sldMk cId="162092071" sldId="372"/>
            <ac:picMk id="10" creationId="{9CB36CBF-780F-44BF-90F7-7C2E32629CB9}"/>
          </ac:picMkLst>
        </pc:picChg>
        <pc:picChg chg="del mod">
          <ac:chgData name="Taylor Mueck" userId="9a4143ad54bc9a4d" providerId="LiveId" clId="{F55BB91F-C7AC-47D9-9E41-DF8C36C09B7A}" dt="2023-08-31T17:39:19.619" v="8005" actId="478"/>
          <ac:picMkLst>
            <pc:docMk/>
            <pc:sldMk cId="162092071" sldId="372"/>
            <ac:picMk id="12" creationId="{09C1E283-54F6-4BE3-BD4B-B4C5888D08CC}"/>
          </ac:picMkLst>
        </pc:picChg>
        <pc:picChg chg="add mod ord">
          <ac:chgData name="Taylor Mueck" userId="9a4143ad54bc9a4d" providerId="LiveId" clId="{F55BB91F-C7AC-47D9-9E41-DF8C36C09B7A}" dt="2023-09-06T17:58:43.859" v="24707" actId="1076"/>
          <ac:picMkLst>
            <pc:docMk/>
            <pc:sldMk cId="162092071" sldId="372"/>
            <ac:picMk id="3074" creationId="{699850E4-263F-5AF3-24EA-73C226F85A42}"/>
          </ac:picMkLst>
        </pc:picChg>
      </pc:sldChg>
      <pc:sldChg chg="addSp delSp modSp mod modTransition modAnim">
        <pc:chgData name="Taylor Mueck" userId="9a4143ad54bc9a4d" providerId="LiveId" clId="{F55BB91F-C7AC-47D9-9E41-DF8C36C09B7A}" dt="2023-09-06T18:40:45.457" v="25381"/>
        <pc:sldMkLst>
          <pc:docMk/>
          <pc:sldMk cId="3266076763" sldId="388"/>
        </pc:sldMkLst>
        <pc:spChg chg="mod">
          <ac:chgData name="Taylor Mueck" userId="9a4143ad54bc9a4d" providerId="LiveId" clId="{F55BB91F-C7AC-47D9-9E41-DF8C36C09B7A}" dt="2023-09-06T18:24:53.459" v="25033" actId="20577"/>
          <ac:spMkLst>
            <pc:docMk/>
            <pc:sldMk cId="3266076763" sldId="388"/>
            <ac:spMk id="2" creationId="{00401ED9-04DB-4CDE-9061-CBB220C8211E}"/>
          </ac:spMkLst>
        </pc:spChg>
        <pc:spChg chg="mod">
          <ac:chgData name="Taylor Mueck" userId="9a4143ad54bc9a4d" providerId="LiveId" clId="{F55BB91F-C7AC-47D9-9E41-DF8C36C09B7A}" dt="2023-09-06T18:00:21.972" v="24719" actId="14100"/>
          <ac:spMkLst>
            <pc:docMk/>
            <pc:sldMk cId="3266076763" sldId="388"/>
            <ac:spMk id="3" creationId="{855FC34B-AEBB-4162-8BC0-9234A2B83958}"/>
          </ac:spMkLst>
        </pc:spChg>
        <pc:spChg chg="add del mod">
          <ac:chgData name="Taylor Mueck" userId="9a4143ad54bc9a4d" providerId="LiveId" clId="{F55BB91F-C7AC-47D9-9E41-DF8C36C09B7A}" dt="2023-07-27T22:22:55.158" v="3091" actId="478"/>
          <ac:spMkLst>
            <pc:docMk/>
            <pc:sldMk cId="3266076763" sldId="388"/>
            <ac:spMk id="5" creationId="{B5ABFF59-612B-1F03-336C-ED58535707B6}"/>
          </ac:spMkLst>
        </pc:spChg>
        <pc:spChg chg="add mod">
          <ac:chgData name="Taylor Mueck" userId="9a4143ad54bc9a4d" providerId="LiveId" clId="{F55BB91F-C7AC-47D9-9E41-DF8C36C09B7A}" dt="2023-07-27T22:34:51.922" v="3218" actId="1076"/>
          <ac:spMkLst>
            <pc:docMk/>
            <pc:sldMk cId="3266076763" sldId="388"/>
            <ac:spMk id="8" creationId="{006BE2DC-6A36-8FF6-42F6-D8B1AC0636D4}"/>
          </ac:spMkLst>
        </pc:spChg>
        <pc:picChg chg="add del">
          <ac:chgData name="Taylor Mueck" userId="9a4143ad54bc9a4d" providerId="LiveId" clId="{F55BB91F-C7AC-47D9-9E41-DF8C36C09B7A}" dt="2023-07-27T22:22:55.158" v="3091" actId="478"/>
          <ac:picMkLst>
            <pc:docMk/>
            <pc:sldMk cId="3266076763" sldId="388"/>
            <ac:picMk id="6" creationId="{F5199BAF-8671-4A5C-B912-4B2556FF9B38}"/>
          </ac:picMkLst>
        </pc:picChg>
      </pc:sldChg>
      <pc:sldChg chg="addSp delSp modSp mod modTransition setBg modAnim">
        <pc:chgData name="Taylor Mueck" userId="9a4143ad54bc9a4d" providerId="LiveId" clId="{F55BB91F-C7AC-47D9-9E41-DF8C36C09B7A}" dt="2023-09-06T20:36:07.327" v="25924" actId="207"/>
        <pc:sldMkLst>
          <pc:docMk/>
          <pc:sldMk cId="787300552" sldId="390"/>
        </pc:sldMkLst>
        <pc:spChg chg="mod">
          <ac:chgData name="Taylor Mueck" userId="9a4143ad54bc9a4d" providerId="LiveId" clId="{F55BB91F-C7AC-47D9-9E41-DF8C36C09B7A}" dt="2023-09-06T18:27:03.841" v="25069" actId="20577"/>
          <ac:spMkLst>
            <pc:docMk/>
            <pc:sldMk cId="787300552" sldId="390"/>
            <ac:spMk id="2" creationId="{A459A0FD-000E-4BE6-AF65-BB86C656DB23}"/>
          </ac:spMkLst>
        </pc:spChg>
        <pc:spChg chg="add del mod">
          <ac:chgData name="Taylor Mueck" userId="9a4143ad54bc9a4d" providerId="LiveId" clId="{F55BB91F-C7AC-47D9-9E41-DF8C36C09B7A}" dt="2023-07-24T14:28:18.902" v="698" actId="26606"/>
          <ac:spMkLst>
            <pc:docMk/>
            <pc:sldMk cId="787300552" sldId="390"/>
            <ac:spMk id="4" creationId="{5B8660B6-CD24-BAD3-75DC-82F37089BB5D}"/>
          </ac:spMkLst>
        </pc:spChg>
        <pc:spChg chg="add del mod">
          <ac:chgData name="Taylor Mueck" userId="9a4143ad54bc9a4d" providerId="LiveId" clId="{F55BB91F-C7AC-47D9-9E41-DF8C36C09B7A}" dt="2023-08-30T20:59:11.489" v="7520" actId="478"/>
          <ac:spMkLst>
            <pc:docMk/>
            <pc:sldMk cId="787300552" sldId="390"/>
            <ac:spMk id="6" creationId="{0479AC1E-3E2F-0647-4CF7-664A9E0261F2}"/>
          </ac:spMkLst>
        </pc:spChg>
        <pc:spChg chg="del mod">
          <ac:chgData name="Taylor Mueck" userId="9a4143ad54bc9a4d" providerId="LiveId" clId="{F55BB91F-C7AC-47D9-9E41-DF8C36C09B7A}" dt="2023-07-27T22:38:15.264" v="3355" actId="478"/>
          <ac:spMkLst>
            <pc:docMk/>
            <pc:sldMk cId="787300552" sldId="390"/>
            <ac:spMk id="7" creationId="{8BE129AC-705E-40E6-B0FC-ECDDA2A41B2A}"/>
          </ac:spMkLst>
        </pc:spChg>
        <pc:spChg chg="del mod">
          <ac:chgData name="Taylor Mueck" userId="9a4143ad54bc9a4d" providerId="LiveId" clId="{F55BB91F-C7AC-47D9-9E41-DF8C36C09B7A}" dt="2023-07-27T22:38:04.753" v="3353" actId="478"/>
          <ac:spMkLst>
            <pc:docMk/>
            <pc:sldMk cId="787300552" sldId="390"/>
            <ac:spMk id="8" creationId="{7C5D7998-ED26-4436-85BB-287CF3B07AB1}"/>
          </ac:spMkLst>
        </pc:spChg>
        <pc:spChg chg="add del mod">
          <ac:chgData name="Taylor Mueck" userId="9a4143ad54bc9a4d" providerId="LiveId" clId="{F55BB91F-C7AC-47D9-9E41-DF8C36C09B7A}" dt="2023-08-30T20:59:26.478" v="7523" actId="478"/>
          <ac:spMkLst>
            <pc:docMk/>
            <pc:sldMk cId="787300552" sldId="390"/>
            <ac:spMk id="8" creationId="{F05B6C2B-3E32-532F-30DA-FFEA20F13FAB}"/>
          </ac:spMkLst>
        </pc:spChg>
        <pc:spChg chg="del mod ord">
          <ac:chgData name="Taylor Mueck" userId="9a4143ad54bc9a4d" providerId="LiveId" clId="{F55BB91F-C7AC-47D9-9E41-DF8C36C09B7A}" dt="2023-08-30T21:01:25.020" v="7529" actId="478"/>
          <ac:spMkLst>
            <pc:docMk/>
            <pc:sldMk cId="787300552" sldId="390"/>
            <ac:spMk id="9" creationId="{948698A3-3CB3-4698-8F42-F3D81D37FF44}"/>
          </ac:spMkLst>
        </pc:spChg>
        <pc:spChg chg="add del mod">
          <ac:chgData name="Taylor Mueck" userId="9a4143ad54bc9a4d" providerId="LiveId" clId="{F55BB91F-C7AC-47D9-9E41-DF8C36C09B7A}" dt="2023-07-27T22:38:27.338" v="3358"/>
          <ac:spMkLst>
            <pc:docMk/>
            <pc:sldMk cId="787300552" sldId="390"/>
            <ac:spMk id="10" creationId="{6E7884B7-0F41-2694-0F4A-383D5252BBFD}"/>
          </ac:spMkLst>
        </pc:spChg>
        <pc:spChg chg="add del mod">
          <ac:chgData name="Taylor Mueck" userId="9a4143ad54bc9a4d" providerId="LiveId" clId="{F55BB91F-C7AC-47D9-9E41-DF8C36C09B7A}" dt="2023-08-30T21:03:50.172" v="7604"/>
          <ac:spMkLst>
            <pc:docMk/>
            <pc:sldMk cId="787300552" sldId="390"/>
            <ac:spMk id="10" creationId="{F9585CE9-C0A6-A264-3B2D-C850349A1F84}"/>
          </ac:spMkLst>
        </pc:spChg>
        <pc:spChg chg="add mod">
          <ac:chgData name="Taylor Mueck" userId="9a4143ad54bc9a4d" providerId="LiveId" clId="{F55BB91F-C7AC-47D9-9E41-DF8C36C09B7A}" dt="2023-09-06T18:01:16.485" v="24725" actId="1076"/>
          <ac:spMkLst>
            <pc:docMk/>
            <pc:sldMk cId="787300552" sldId="390"/>
            <ac:spMk id="11" creationId="{0A7D7FD3-4EFF-9755-B79F-7982177CE091}"/>
          </ac:spMkLst>
        </pc:spChg>
        <pc:spChg chg="add mod">
          <ac:chgData name="Taylor Mueck" userId="9a4143ad54bc9a4d" providerId="LiveId" clId="{F55BB91F-C7AC-47D9-9E41-DF8C36C09B7A}" dt="2023-09-06T20:36:07.327" v="25924" actId="207"/>
          <ac:spMkLst>
            <pc:docMk/>
            <pc:sldMk cId="787300552" sldId="390"/>
            <ac:spMk id="12" creationId="{6619A5B2-F3E5-7803-067A-F5930C75BC4C}"/>
          </ac:spMkLst>
        </pc:spChg>
        <pc:spChg chg="add del">
          <ac:chgData name="Taylor Mueck" userId="9a4143ad54bc9a4d" providerId="LiveId" clId="{F55BB91F-C7AC-47D9-9E41-DF8C36C09B7A}" dt="2023-08-30T20:59:11.918" v="7521" actId="26606"/>
          <ac:spMkLst>
            <pc:docMk/>
            <pc:sldMk cId="787300552" sldId="390"/>
            <ac:spMk id="14" creationId="{7A08E557-10DB-421A-876E-1AE58F8E07C4}"/>
          </ac:spMkLst>
        </pc:spChg>
        <pc:spChg chg="add del">
          <ac:chgData name="Taylor Mueck" userId="9a4143ad54bc9a4d" providerId="LiveId" clId="{F55BB91F-C7AC-47D9-9E41-DF8C36C09B7A}" dt="2023-08-30T20:59:11.918" v="7521" actId="26606"/>
          <ac:spMkLst>
            <pc:docMk/>
            <pc:sldMk cId="787300552" sldId="390"/>
            <ac:spMk id="16" creationId="{1B63FF7C-BCE4-419D-9C3F-41EC23EAB3AD}"/>
          </ac:spMkLst>
        </pc:spChg>
        <pc:spChg chg="add del">
          <ac:chgData name="Taylor Mueck" userId="9a4143ad54bc9a4d" providerId="LiveId" clId="{F55BB91F-C7AC-47D9-9E41-DF8C36C09B7A}" dt="2023-08-30T20:59:11.918" v="7521" actId="26606"/>
          <ac:spMkLst>
            <pc:docMk/>
            <pc:sldMk cId="787300552" sldId="390"/>
            <ac:spMk id="18" creationId="{CA860C7B-C231-4C73-B846-9641A2720ECF}"/>
          </ac:spMkLst>
        </pc:spChg>
        <pc:spChg chg="add del">
          <ac:chgData name="Taylor Mueck" userId="9a4143ad54bc9a4d" providerId="LiveId" clId="{F55BB91F-C7AC-47D9-9E41-DF8C36C09B7A}" dt="2023-08-30T20:59:11.918" v="7521" actId="26606"/>
          <ac:spMkLst>
            <pc:docMk/>
            <pc:sldMk cId="787300552" sldId="390"/>
            <ac:spMk id="20" creationId="{90A57368-014F-41F3-B5AF-E1701430F776}"/>
          </ac:spMkLst>
        </pc:spChg>
        <pc:spChg chg="add del">
          <ac:chgData name="Taylor Mueck" userId="9a4143ad54bc9a4d" providerId="LiveId" clId="{F55BB91F-C7AC-47D9-9E41-DF8C36C09B7A}" dt="2023-08-30T20:59:11.918" v="7521" actId="26606"/>
          <ac:spMkLst>
            <pc:docMk/>
            <pc:sldMk cId="787300552" sldId="390"/>
            <ac:spMk id="25" creationId="{C592883D-4FBE-4031-A19F-C31B58A64644}"/>
          </ac:spMkLst>
        </pc:spChg>
        <pc:spChg chg="add del">
          <ac:chgData name="Taylor Mueck" userId="9a4143ad54bc9a4d" providerId="LiveId" clId="{F55BB91F-C7AC-47D9-9E41-DF8C36C09B7A}" dt="2023-08-30T20:59:11.918" v="7521" actId="26606"/>
          <ac:spMkLst>
            <pc:docMk/>
            <pc:sldMk cId="787300552" sldId="390"/>
            <ac:spMk id="27" creationId="{C0F2BF0B-ABE7-4624-87C9-9281C1FE51EB}"/>
          </ac:spMkLst>
        </pc:spChg>
        <pc:spChg chg="add del">
          <ac:chgData name="Taylor Mueck" userId="9a4143ad54bc9a4d" providerId="LiveId" clId="{F55BB91F-C7AC-47D9-9E41-DF8C36C09B7A}" dt="2023-08-30T20:59:11.918" v="7521" actId="26606"/>
          <ac:spMkLst>
            <pc:docMk/>
            <pc:sldMk cId="787300552" sldId="390"/>
            <ac:spMk id="29" creationId="{1988F71B-2CAC-4FC4-B175-ED4514B0F31C}"/>
          </ac:spMkLst>
        </pc:spChg>
        <pc:spChg chg="add del">
          <ac:chgData name="Taylor Mueck" userId="9a4143ad54bc9a4d" providerId="LiveId" clId="{F55BB91F-C7AC-47D9-9E41-DF8C36C09B7A}" dt="2023-08-30T20:59:11.918" v="7521" actId="26606"/>
          <ac:spMkLst>
            <pc:docMk/>
            <pc:sldMk cId="787300552" sldId="390"/>
            <ac:spMk id="31" creationId="{B39294B6-AAE0-4F35-8E01-25AE4727F6AE}"/>
          </ac:spMkLst>
        </pc:spChg>
        <pc:graphicFrameChg chg="add del modGraphic">
          <ac:chgData name="Taylor Mueck" userId="9a4143ad54bc9a4d" providerId="LiveId" clId="{F55BB91F-C7AC-47D9-9E41-DF8C36C09B7A}" dt="2023-08-13T05:38:41.088" v="4194" actId="478"/>
          <ac:graphicFrameMkLst>
            <pc:docMk/>
            <pc:sldMk cId="787300552" sldId="390"/>
            <ac:graphicFrameMk id="4" creationId="{14D03ABC-4BA4-B761-BA4D-EDF8BF592732}"/>
          </ac:graphicFrameMkLst>
        </pc:graphicFrameChg>
        <pc:graphicFrameChg chg="del">
          <ac:chgData name="Taylor Mueck" userId="9a4143ad54bc9a4d" providerId="LiveId" clId="{F55BB91F-C7AC-47D9-9E41-DF8C36C09B7A}" dt="2023-07-24T14:25:45.188" v="669" actId="478"/>
          <ac:graphicFrameMkLst>
            <pc:docMk/>
            <pc:sldMk cId="787300552" sldId="390"/>
            <ac:graphicFrameMk id="6" creationId="{8F9D39A3-75CD-4C47-BC91-993D48584A62}"/>
          </ac:graphicFrameMkLst>
        </pc:graphicFrameChg>
        <pc:picChg chg="add mod">
          <ac:chgData name="Taylor Mueck" userId="9a4143ad54bc9a4d" providerId="LiveId" clId="{F55BB91F-C7AC-47D9-9E41-DF8C36C09B7A}" dt="2023-09-06T18:01:22.978" v="24726" actId="14100"/>
          <ac:picMkLst>
            <pc:docMk/>
            <pc:sldMk cId="787300552" sldId="390"/>
            <ac:picMk id="3" creationId="{BCDAEAA2-CA34-6B02-42AF-C60EF8A08A15}"/>
          </ac:picMkLst>
        </pc:picChg>
        <pc:picChg chg="add del mod ord">
          <ac:chgData name="Taylor Mueck" userId="9a4143ad54bc9a4d" providerId="LiveId" clId="{F55BB91F-C7AC-47D9-9E41-DF8C36C09B7A}" dt="2023-08-30T20:59:18.101" v="7522" actId="478"/>
          <ac:picMkLst>
            <pc:docMk/>
            <pc:sldMk cId="787300552" sldId="390"/>
            <ac:picMk id="5" creationId="{88078396-5C2C-A604-AD27-2EE1E21B26FF}"/>
          </ac:picMkLst>
        </pc:picChg>
      </pc:sldChg>
      <pc:sldChg chg="addSp delSp modSp mod modTransition setBg modAnim">
        <pc:chgData name="Taylor Mueck" userId="9a4143ad54bc9a4d" providerId="LiveId" clId="{F55BB91F-C7AC-47D9-9E41-DF8C36C09B7A}" dt="2023-09-06T18:40:56.659" v="25384"/>
        <pc:sldMkLst>
          <pc:docMk/>
          <pc:sldMk cId="1279475182" sldId="391"/>
        </pc:sldMkLst>
        <pc:spChg chg="mod">
          <ac:chgData name="Taylor Mueck" userId="9a4143ad54bc9a4d" providerId="LiveId" clId="{F55BB91F-C7AC-47D9-9E41-DF8C36C09B7A}" dt="2023-09-06T18:27:30.068" v="25123" actId="14100"/>
          <ac:spMkLst>
            <pc:docMk/>
            <pc:sldMk cId="1279475182" sldId="391"/>
            <ac:spMk id="2" creationId="{D35EB972-6BD6-47D1-9E78-CE35D79FC904}"/>
          </ac:spMkLst>
        </pc:spChg>
        <pc:spChg chg="add mod">
          <ac:chgData name="Taylor Mueck" userId="9a4143ad54bc9a4d" providerId="LiveId" clId="{F55BB91F-C7AC-47D9-9E41-DF8C36C09B7A}" dt="2023-09-06T18:03:28.579" v="24748" actId="1076"/>
          <ac:spMkLst>
            <pc:docMk/>
            <pc:sldMk cId="1279475182" sldId="391"/>
            <ac:spMk id="3" creationId="{D2BAE1FD-7EE9-2648-6E98-EA1A39A1F2A6}"/>
          </ac:spMkLst>
        </pc:spChg>
        <pc:spChg chg="mod">
          <ac:chgData name="Taylor Mueck" userId="9a4143ad54bc9a4d" providerId="LiveId" clId="{F55BB91F-C7AC-47D9-9E41-DF8C36C09B7A}" dt="2023-07-24T14:28:29.052" v="700" actId="26606"/>
          <ac:spMkLst>
            <pc:docMk/>
            <pc:sldMk cId="1279475182" sldId="391"/>
            <ac:spMk id="5" creationId="{5C378AB1-B107-4B6E-AFB4-6820509E85B8}"/>
          </ac:spMkLst>
        </pc:spChg>
        <pc:spChg chg="del mod">
          <ac:chgData name="Taylor Mueck" userId="9a4143ad54bc9a4d" providerId="LiveId" clId="{F55BB91F-C7AC-47D9-9E41-DF8C36C09B7A}" dt="2023-07-27T22:41:16.961" v="3542" actId="478"/>
          <ac:spMkLst>
            <pc:docMk/>
            <pc:sldMk cId="1279475182" sldId="391"/>
            <ac:spMk id="6" creationId="{578E7BB1-2A06-445D-8F53-8CF8F5466E16}"/>
          </ac:spMkLst>
        </pc:spChg>
        <pc:spChg chg="mod">
          <ac:chgData name="Taylor Mueck" userId="9a4143ad54bc9a4d" providerId="LiveId" clId="{F55BB91F-C7AC-47D9-9E41-DF8C36C09B7A}" dt="2023-07-24T14:28:29.052" v="700" actId="26606"/>
          <ac:spMkLst>
            <pc:docMk/>
            <pc:sldMk cId="1279475182" sldId="391"/>
            <ac:spMk id="7" creationId="{D6457D41-65CB-4795-A8FB-A35DF5075A78}"/>
          </ac:spMkLst>
        </pc:spChg>
        <pc:spChg chg="add del mod">
          <ac:chgData name="Taylor Mueck" userId="9a4143ad54bc9a4d" providerId="LiveId" clId="{F55BB91F-C7AC-47D9-9E41-DF8C36C09B7A}" dt="2023-07-24T14:28:26.076" v="699"/>
          <ac:spMkLst>
            <pc:docMk/>
            <pc:sldMk cId="1279475182" sldId="391"/>
            <ac:spMk id="8" creationId="{1552E35C-07D1-E286-4BBA-86F13EDEBDBC}"/>
          </ac:spMkLst>
        </pc:spChg>
        <pc:spChg chg="add mod">
          <ac:chgData name="Taylor Mueck" userId="9a4143ad54bc9a4d" providerId="LiveId" clId="{F55BB91F-C7AC-47D9-9E41-DF8C36C09B7A}" dt="2023-09-06T18:02:42.396" v="24741" actId="20577"/>
          <ac:spMkLst>
            <pc:docMk/>
            <pc:sldMk cId="1279475182" sldId="391"/>
            <ac:spMk id="10" creationId="{5264235E-B136-7C39-C5AA-6561812730B1}"/>
          </ac:spMkLst>
        </pc:spChg>
        <pc:spChg chg="add del">
          <ac:chgData name="Taylor Mueck" userId="9a4143ad54bc9a4d" providerId="LiveId" clId="{F55BB91F-C7AC-47D9-9E41-DF8C36C09B7A}" dt="2023-07-24T14:28:57.362" v="705" actId="26606"/>
          <ac:spMkLst>
            <pc:docMk/>
            <pc:sldMk cId="1279475182" sldId="391"/>
            <ac:spMk id="14" creationId="{7A08E557-10DB-421A-876E-1AE58F8E07C4}"/>
          </ac:spMkLst>
        </pc:spChg>
        <pc:spChg chg="add del">
          <ac:chgData name="Taylor Mueck" userId="9a4143ad54bc9a4d" providerId="LiveId" clId="{F55BB91F-C7AC-47D9-9E41-DF8C36C09B7A}" dt="2023-07-24T14:28:57.362" v="705" actId="26606"/>
          <ac:spMkLst>
            <pc:docMk/>
            <pc:sldMk cId="1279475182" sldId="391"/>
            <ac:spMk id="16" creationId="{1B63FF7C-BCE4-419D-9C3F-41EC23EAB3AD}"/>
          </ac:spMkLst>
        </pc:spChg>
        <pc:spChg chg="add del">
          <ac:chgData name="Taylor Mueck" userId="9a4143ad54bc9a4d" providerId="LiveId" clId="{F55BB91F-C7AC-47D9-9E41-DF8C36C09B7A}" dt="2023-07-24T14:28:57.362" v="705" actId="26606"/>
          <ac:spMkLst>
            <pc:docMk/>
            <pc:sldMk cId="1279475182" sldId="391"/>
            <ac:spMk id="18" creationId="{CA860C7B-C231-4C73-B846-9641A2720ECF}"/>
          </ac:spMkLst>
        </pc:spChg>
        <pc:spChg chg="add del">
          <ac:chgData name="Taylor Mueck" userId="9a4143ad54bc9a4d" providerId="LiveId" clId="{F55BB91F-C7AC-47D9-9E41-DF8C36C09B7A}" dt="2023-07-24T14:28:57.362" v="705" actId="26606"/>
          <ac:spMkLst>
            <pc:docMk/>
            <pc:sldMk cId="1279475182" sldId="391"/>
            <ac:spMk id="20" creationId="{90A57368-014F-41F3-B5AF-E1701430F776}"/>
          </ac:spMkLst>
        </pc:spChg>
        <pc:spChg chg="add">
          <ac:chgData name="Taylor Mueck" userId="9a4143ad54bc9a4d" providerId="LiveId" clId="{F55BB91F-C7AC-47D9-9E41-DF8C36C09B7A}" dt="2023-07-24T14:28:57.362" v="705" actId="26606"/>
          <ac:spMkLst>
            <pc:docMk/>
            <pc:sldMk cId="1279475182" sldId="391"/>
            <ac:spMk id="25" creationId="{7A08E557-10DB-421A-876E-1AE58F8E07C4}"/>
          </ac:spMkLst>
        </pc:spChg>
        <pc:spChg chg="add">
          <ac:chgData name="Taylor Mueck" userId="9a4143ad54bc9a4d" providerId="LiveId" clId="{F55BB91F-C7AC-47D9-9E41-DF8C36C09B7A}" dt="2023-07-24T14:28:57.362" v="705" actId="26606"/>
          <ac:spMkLst>
            <pc:docMk/>
            <pc:sldMk cId="1279475182" sldId="391"/>
            <ac:spMk id="27" creationId="{1B63FF7C-BCE4-419D-9C3F-41EC23EAB3AD}"/>
          </ac:spMkLst>
        </pc:spChg>
        <pc:spChg chg="add">
          <ac:chgData name="Taylor Mueck" userId="9a4143ad54bc9a4d" providerId="LiveId" clId="{F55BB91F-C7AC-47D9-9E41-DF8C36C09B7A}" dt="2023-07-24T14:28:57.362" v="705" actId="26606"/>
          <ac:spMkLst>
            <pc:docMk/>
            <pc:sldMk cId="1279475182" sldId="391"/>
            <ac:spMk id="29" creationId="{CA860C7B-C231-4C73-B846-9641A2720ECF}"/>
          </ac:spMkLst>
        </pc:spChg>
        <pc:spChg chg="add">
          <ac:chgData name="Taylor Mueck" userId="9a4143ad54bc9a4d" providerId="LiveId" clId="{F55BB91F-C7AC-47D9-9E41-DF8C36C09B7A}" dt="2023-07-24T14:28:57.362" v="705" actId="26606"/>
          <ac:spMkLst>
            <pc:docMk/>
            <pc:sldMk cId="1279475182" sldId="391"/>
            <ac:spMk id="31" creationId="{90A57368-014F-41F3-B5AF-E1701430F776}"/>
          </ac:spMkLst>
        </pc:spChg>
        <pc:graphicFrameChg chg="del">
          <ac:chgData name="Taylor Mueck" userId="9a4143ad54bc9a4d" providerId="LiveId" clId="{F55BB91F-C7AC-47D9-9E41-DF8C36C09B7A}" dt="2023-07-24T14:26:29.272" v="687" actId="478"/>
          <ac:graphicFrameMkLst>
            <pc:docMk/>
            <pc:sldMk cId="1279475182" sldId="391"/>
            <ac:graphicFrameMk id="4" creationId="{115C55EB-D35E-42BE-8A0C-ED4493EFBDD6}"/>
          </ac:graphicFrameMkLst>
        </pc:graphicFrameChg>
        <pc:picChg chg="add mod ord">
          <ac:chgData name="Taylor Mueck" userId="9a4143ad54bc9a4d" providerId="LiveId" clId="{F55BB91F-C7AC-47D9-9E41-DF8C36C09B7A}" dt="2023-07-24T14:28:47.769" v="704" actId="166"/>
          <ac:picMkLst>
            <pc:docMk/>
            <pc:sldMk cId="1279475182" sldId="391"/>
            <ac:picMk id="9" creationId="{E02EB33C-FE53-EEE0-4334-D849D3533AD8}"/>
          </ac:picMkLst>
        </pc:picChg>
      </pc:sldChg>
      <pc:sldChg chg="addSp delSp modSp mod modTransition setBg modAnim">
        <pc:chgData name="Taylor Mueck" userId="9a4143ad54bc9a4d" providerId="LiveId" clId="{F55BB91F-C7AC-47D9-9E41-DF8C36C09B7A}" dt="2023-09-06T18:41:02.567" v="25386"/>
        <pc:sldMkLst>
          <pc:docMk/>
          <pc:sldMk cId="4047162040" sldId="396"/>
        </pc:sldMkLst>
        <pc:spChg chg="add del mod">
          <ac:chgData name="Taylor Mueck" userId="9a4143ad54bc9a4d" providerId="LiveId" clId="{F55BB91F-C7AC-47D9-9E41-DF8C36C09B7A}" dt="2023-09-01T19:25:46.606" v="18302"/>
          <ac:spMkLst>
            <pc:docMk/>
            <pc:sldMk cId="4047162040" sldId="396"/>
            <ac:spMk id="3" creationId="{60D0DC41-2F24-35DB-2B1E-7B6034BC7A82}"/>
          </ac:spMkLst>
        </pc:spChg>
        <pc:spChg chg="mod">
          <ac:chgData name="Taylor Mueck" userId="9a4143ad54bc9a4d" providerId="LiveId" clId="{F55BB91F-C7AC-47D9-9E41-DF8C36C09B7A}" dt="2023-09-06T18:27:55.082" v="25181" actId="20577"/>
          <ac:spMkLst>
            <pc:docMk/>
            <pc:sldMk cId="4047162040" sldId="396"/>
            <ac:spMk id="9" creationId="{6074EFDE-BA5F-45C9-82A2-B73BB548FADE}"/>
          </ac:spMkLst>
        </pc:spChg>
        <pc:spChg chg="mod">
          <ac:chgData name="Taylor Mueck" userId="9a4143ad54bc9a4d" providerId="LiveId" clId="{F55BB91F-C7AC-47D9-9E41-DF8C36C09B7A}" dt="2023-09-06T18:09:06.738" v="24832" actId="20577"/>
          <ac:spMkLst>
            <pc:docMk/>
            <pc:sldMk cId="4047162040" sldId="396"/>
            <ac:spMk id="10" creationId="{FD6DBFEE-49C8-4A03-9DB6-00EECA975BDD}"/>
          </ac:spMkLst>
        </pc:spChg>
        <pc:spChg chg="del">
          <ac:chgData name="Taylor Mueck" userId="9a4143ad54bc9a4d" providerId="LiveId" clId="{F55BB91F-C7AC-47D9-9E41-DF8C36C09B7A}" dt="2023-09-01T18:54:27.237" v="16587" actId="478"/>
          <ac:spMkLst>
            <pc:docMk/>
            <pc:sldMk cId="4047162040" sldId="396"/>
            <ac:spMk id="14" creationId="{FA7015F5-9F09-48BB-B4BE-E11F885F1F25}"/>
          </ac:spMkLst>
        </pc:spChg>
        <pc:spChg chg="del">
          <ac:chgData name="Taylor Mueck" userId="9a4143ad54bc9a4d" providerId="LiveId" clId="{F55BB91F-C7AC-47D9-9E41-DF8C36C09B7A}" dt="2023-09-01T18:54:23.278" v="16586" actId="478"/>
          <ac:spMkLst>
            <pc:docMk/>
            <pc:sldMk cId="4047162040" sldId="396"/>
            <ac:spMk id="15" creationId="{EDCF2EF8-141F-4B02-8F8E-6A1F3FE31BC6}"/>
          </ac:spMkLst>
        </pc:spChg>
        <pc:spChg chg="mod">
          <ac:chgData name="Taylor Mueck" userId="9a4143ad54bc9a4d" providerId="LiveId" clId="{F55BB91F-C7AC-47D9-9E41-DF8C36C09B7A}" dt="2023-09-01T19:25:53.602" v="18303" actId="26606"/>
          <ac:spMkLst>
            <pc:docMk/>
            <pc:sldMk cId="4047162040" sldId="396"/>
            <ac:spMk id="16" creationId="{3EBD2A47-3DF2-4802-95E2-3AF0635E9FB5}"/>
          </ac:spMkLst>
        </pc:spChg>
        <pc:spChg chg="add">
          <ac:chgData name="Taylor Mueck" userId="9a4143ad54bc9a4d" providerId="LiveId" clId="{F55BB91F-C7AC-47D9-9E41-DF8C36C09B7A}" dt="2023-09-01T19:25:53.602" v="18303" actId="26606"/>
          <ac:spMkLst>
            <pc:docMk/>
            <pc:sldMk cId="4047162040" sldId="396"/>
            <ac:spMk id="21" creationId="{7A08E557-10DB-421A-876E-1AE58F8E07C4}"/>
          </ac:spMkLst>
        </pc:spChg>
        <pc:spChg chg="add">
          <ac:chgData name="Taylor Mueck" userId="9a4143ad54bc9a4d" providerId="LiveId" clId="{F55BB91F-C7AC-47D9-9E41-DF8C36C09B7A}" dt="2023-09-01T19:25:53.602" v="18303" actId="26606"/>
          <ac:spMkLst>
            <pc:docMk/>
            <pc:sldMk cId="4047162040" sldId="396"/>
            <ac:spMk id="23" creationId="{F09CA6CC-C9DF-440F-BE30-1167A9211C99}"/>
          </ac:spMkLst>
        </pc:spChg>
        <pc:spChg chg="add">
          <ac:chgData name="Taylor Mueck" userId="9a4143ad54bc9a4d" providerId="LiveId" clId="{F55BB91F-C7AC-47D9-9E41-DF8C36C09B7A}" dt="2023-09-01T19:25:53.602" v="18303" actId="26606"/>
          <ac:spMkLst>
            <pc:docMk/>
            <pc:sldMk cId="4047162040" sldId="396"/>
            <ac:spMk id="25" creationId="{6F82D7C3-4329-485C-9C81-FB5BA3FA96DF}"/>
          </ac:spMkLst>
        </pc:spChg>
        <pc:spChg chg="add">
          <ac:chgData name="Taylor Mueck" userId="9a4143ad54bc9a4d" providerId="LiveId" clId="{F55BB91F-C7AC-47D9-9E41-DF8C36C09B7A}" dt="2023-09-01T19:25:53.602" v="18303" actId="26606"/>
          <ac:spMkLst>
            <pc:docMk/>
            <pc:sldMk cId="4047162040" sldId="396"/>
            <ac:spMk id="27" creationId="{B4A844BD-14AA-428F-A577-AF00BC3747EA}"/>
          </ac:spMkLst>
        </pc:spChg>
        <pc:spChg chg="add">
          <ac:chgData name="Taylor Mueck" userId="9a4143ad54bc9a4d" providerId="LiveId" clId="{F55BB91F-C7AC-47D9-9E41-DF8C36C09B7A}" dt="2023-09-01T19:25:53.602" v="18303" actId="26606"/>
          <ac:spMkLst>
            <pc:docMk/>
            <pc:sldMk cId="4047162040" sldId="396"/>
            <ac:spMk id="29" creationId="{B5E57564-AF5B-45C2-9B42-165C77BE88F2}"/>
          </ac:spMkLst>
        </pc:spChg>
        <pc:picChg chg="add mod ord">
          <ac:chgData name="Taylor Mueck" userId="9a4143ad54bc9a4d" providerId="LiveId" clId="{F55BB91F-C7AC-47D9-9E41-DF8C36C09B7A}" dt="2023-09-06T18:05:47.356" v="24766" actId="1076"/>
          <ac:picMkLst>
            <pc:docMk/>
            <pc:sldMk cId="4047162040" sldId="396"/>
            <ac:picMk id="4" creationId="{6F943B39-9B87-0B86-912B-B244D7FB889C}"/>
          </ac:picMkLst>
        </pc:picChg>
        <pc:picChg chg="del">
          <ac:chgData name="Taylor Mueck" userId="9a4143ad54bc9a4d" providerId="LiveId" clId="{F55BB91F-C7AC-47D9-9E41-DF8C36C09B7A}" dt="2023-09-01T19:25:43.003" v="18301" actId="478"/>
          <ac:picMkLst>
            <pc:docMk/>
            <pc:sldMk cId="4047162040" sldId="396"/>
            <ac:picMk id="13" creationId="{36B7155F-34CC-4B9E-A9FB-FA34CA0B36E0}"/>
          </ac:picMkLst>
        </pc:picChg>
      </pc:sldChg>
      <pc:sldChg chg="addSp delSp modSp del mod ord modAnim">
        <pc:chgData name="Taylor Mueck" userId="9a4143ad54bc9a4d" providerId="LiveId" clId="{F55BB91F-C7AC-47D9-9E41-DF8C36C09B7A}" dt="2023-09-06T18:21:19.044" v="24974" actId="47"/>
        <pc:sldMkLst>
          <pc:docMk/>
          <pc:sldMk cId="637630954" sldId="400"/>
        </pc:sldMkLst>
        <pc:spChg chg="mod">
          <ac:chgData name="Taylor Mueck" userId="9a4143ad54bc9a4d" providerId="LiveId" clId="{F55BB91F-C7AC-47D9-9E41-DF8C36C09B7A}" dt="2023-09-06T18:17:18.564" v="24942" actId="1076"/>
          <ac:spMkLst>
            <pc:docMk/>
            <pc:sldMk cId="637630954" sldId="400"/>
            <ac:spMk id="2" creationId="{937EC466-2297-4C1B-8079-A514AB8D335D}"/>
          </ac:spMkLst>
        </pc:spChg>
        <pc:spChg chg="mod">
          <ac:chgData name="Taylor Mueck" userId="9a4143ad54bc9a4d" providerId="LiveId" clId="{F55BB91F-C7AC-47D9-9E41-DF8C36C09B7A}" dt="2023-09-06T18:17:24.283" v="24943" actId="14100"/>
          <ac:spMkLst>
            <pc:docMk/>
            <pc:sldMk cId="637630954" sldId="400"/>
            <ac:spMk id="3" creationId="{6CC87D86-1B97-419B-878E-C18BA725FF0A}"/>
          </ac:spMkLst>
        </pc:spChg>
        <pc:spChg chg="add del mod">
          <ac:chgData name="Taylor Mueck" userId="9a4143ad54bc9a4d" providerId="LiveId" clId="{F55BB91F-C7AC-47D9-9E41-DF8C36C09B7A}" dt="2023-09-06T18:13:04.832" v="24885" actId="478"/>
          <ac:spMkLst>
            <pc:docMk/>
            <pc:sldMk cId="637630954" sldId="400"/>
            <ac:spMk id="5" creationId="{399F2310-D174-B456-25E2-8422D0D253F4}"/>
          </ac:spMkLst>
        </pc:spChg>
        <pc:spChg chg="add del mod">
          <ac:chgData name="Taylor Mueck" userId="9a4143ad54bc9a4d" providerId="LiveId" clId="{F55BB91F-C7AC-47D9-9E41-DF8C36C09B7A}" dt="2023-09-06T18:13:16.968" v="24888" actId="478"/>
          <ac:spMkLst>
            <pc:docMk/>
            <pc:sldMk cId="637630954" sldId="400"/>
            <ac:spMk id="7" creationId="{6E854A19-68B3-2C5A-A903-C1AC5483408E}"/>
          </ac:spMkLst>
        </pc:spChg>
        <pc:spChg chg="add del mod">
          <ac:chgData name="Taylor Mueck" userId="9a4143ad54bc9a4d" providerId="LiveId" clId="{F55BB91F-C7AC-47D9-9E41-DF8C36C09B7A}" dt="2023-09-06T18:15:45.869" v="24926" actId="478"/>
          <ac:spMkLst>
            <pc:docMk/>
            <pc:sldMk cId="637630954" sldId="400"/>
            <ac:spMk id="10" creationId="{E36BA5A2-76D7-778C-AB96-598C9680EF9A}"/>
          </ac:spMkLst>
        </pc:spChg>
        <pc:spChg chg="add del mod">
          <ac:chgData name="Taylor Mueck" userId="9a4143ad54bc9a4d" providerId="LiveId" clId="{F55BB91F-C7AC-47D9-9E41-DF8C36C09B7A}" dt="2023-09-06T18:15:29.964" v="24916" actId="478"/>
          <ac:spMkLst>
            <pc:docMk/>
            <pc:sldMk cId="637630954" sldId="400"/>
            <ac:spMk id="14" creationId="{69CC8963-1D79-35FB-D680-AC1A6C9A7D91}"/>
          </ac:spMkLst>
        </pc:spChg>
        <pc:spChg chg="del">
          <ac:chgData name="Taylor Mueck" userId="9a4143ad54bc9a4d" providerId="LiveId" clId="{F55BB91F-C7AC-47D9-9E41-DF8C36C09B7A}" dt="2023-09-01T19:43:43.981" v="19201" actId="478"/>
          <ac:spMkLst>
            <pc:docMk/>
            <pc:sldMk cId="637630954" sldId="400"/>
            <ac:spMk id="16" creationId="{6D298BC0-D1EE-4B8A-B546-4C8799240D8F}"/>
          </ac:spMkLst>
        </pc:spChg>
        <pc:spChg chg="del">
          <ac:chgData name="Taylor Mueck" userId="9a4143ad54bc9a4d" providerId="LiveId" clId="{F55BB91F-C7AC-47D9-9E41-DF8C36C09B7A}" dt="2023-09-01T19:43:39.140" v="19200" actId="478"/>
          <ac:spMkLst>
            <pc:docMk/>
            <pc:sldMk cId="637630954" sldId="400"/>
            <ac:spMk id="17" creationId="{7CF31D05-F197-49CC-87BE-4A7FEB81335F}"/>
          </ac:spMkLst>
        </pc:spChg>
        <pc:picChg chg="del mod">
          <ac:chgData name="Taylor Mueck" userId="9a4143ad54bc9a4d" providerId="LiveId" clId="{F55BB91F-C7AC-47D9-9E41-DF8C36C09B7A}" dt="2023-09-06T18:13:15.332" v="24887" actId="478"/>
          <ac:picMkLst>
            <pc:docMk/>
            <pc:sldMk cId="637630954" sldId="400"/>
            <ac:picMk id="9" creationId="{B7D17764-41DE-474B-801F-3A31C13890CC}"/>
          </ac:picMkLst>
        </pc:picChg>
        <pc:picChg chg="del">
          <ac:chgData name="Taylor Mueck" userId="9a4143ad54bc9a4d" providerId="LiveId" clId="{F55BB91F-C7AC-47D9-9E41-DF8C36C09B7A}" dt="2023-09-06T18:12:57.067" v="24883" actId="478"/>
          <ac:picMkLst>
            <pc:docMk/>
            <pc:sldMk cId="637630954" sldId="400"/>
            <ac:picMk id="11" creationId="{D47600FE-FF70-4943-A9DC-B1AF91EC0CBC}"/>
          </ac:picMkLst>
        </pc:picChg>
        <pc:picChg chg="add del mod">
          <ac:chgData name="Taylor Mueck" userId="9a4143ad54bc9a4d" providerId="LiveId" clId="{F55BB91F-C7AC-47D9-9E41-DF8C36C09B7A}" dt="2023-09-06T18:16:13.922" v="24928" actId="14100"/>
          <ac:picMkLst>
            <pc:docMk/>
            <pc:sldMk cId="637630954" sldId="400"/>
            <ac:picMk id="13" creationId="{38CED09D-01FE-44EB-A655-6EC0819B7094}"/>
          </ac:picMkLst>
        </pc:picChg>
        <pc:picChg chg="del">
          <ac:chgData name="Taylor Mueck" userId="9a4143ad54bc9a4d" providerId="LiveId" clId="{F55BB91F-C7AC-47D9-9E41-DF8C36C09B7A}" dt="2023-09-06T18:13:21.059" v="24889" actId="478"/>
          <ac:picMkLst>
            <pc:docMk/>
            <pc:sldMk cId="637630954" sldId="400"/>
            <ac:picMk id="15" creationId="{0A64F2A4-8811-44F1-825B-9D04590EB45A}"/>
          </ac:picMkLst>
        </pc:picChg>
      </pc:sldChg>
      <pc:sldChg chg="del">
        <pc:chgData name="Taylor Mueck" userId="9a4143ad54bc9a4d" providerId="LiveId" clId="{F55BB91F-C7AC-47D9-9E41-DF8C36C09B7A}" dt="2023-07-27T22:42:46.247" v="3570" actId="47"/>
        <pc:sldMkLst>
          <pc:docMk/>
          <pc:sldMk cId="4107789351" sldId="403"/>
        </pc:sldMkLst>
      </pc:sldChg>
      <pc:sldChg chg="del">
        <pc:chgData name="Taylor Mueck" userId="9a4143ad54bc9a4d" providerId="LiveId" clId="{F55BB91F-C7AC-47D9-9E41-DF8C36C09B7A}" dt="2023-07-27T22:42:57.861" v="3571" actId="47"/>
        <pc:sldMkLst>
          <pc:docMk/>
          <pc:sldMk cId="2394014188" sldId="404"/>
        </pc:sldMkLst>
      </pc:sldChg>
      <pc:sldChg chg="addSp delSp modSp mod ord modTransition modAnim">
        <pc:chgData name="Taylor Mueck" userId="9a4143ad54bc9a4d" providerId="LiveId" clId="{F55BB91F-C7AC-47D9-9E41-DF8C36C09B7A}" dt="2023-09-06T20:35:18.134" v="25922" actId="20577"/>
        <pc:sldMkLst>
          <pc:docMk/>
          <pc:sldMk cId="1994895105" sldId="407"/>
        </pc:sldMkLst>
        <pc:spChg chg="mod">
          <ac:chgData name="Taylor Mueck" userId="9a4143ad54bc9a4d" providerId="LiveId" clId="{F55BB91F-C7AC-47D9-9E41-DF8C36C09B7A}" dt="2023-09-06T18:28:41.376" v="25316" actId="20577"/>
          <ac:spMkLst>
            <pc:docMk/>
            <pc:sldMk cId="1994895105" sldId="407"/>
            <ac:spMk id="2" creationId="{D2F924B7-710C-4A57-8CFD-02AED0241E6D}"/>
          </ac:spMkLst>
        </pc:spChg>
        <pc:spChg chg="mod">
          <ac:chgData name="Taylor Mueck" userId="9a4143ad54bc9a4d" providerId="LiveId" clId="{F55BB91F-C7AC-47D9-9E41-DF8C36C09B7A}" dt="2023-09-06T18:12:23.794" v="24879" actId="20577"/>
          <ac:spMkLst>
            <pc:docMk/>
            <pc:sldMk cId="1994895105" sldId="407"/>
            <ac:spMk id="3" creationId="{C95A8907-8F83-4D28-A679-FA8F63B9A1BA}"/>
          </ac:spMkLst>
        </pc:spChg>
        <pc:spChg chg="add del mod">
          <ac:chgData name="Taylor Mueck" userId="9a4143ad54bc9a4d" providerId="LiveId" clId="{F55BB91F-C7AC-47D9-9E41-DF8C36C09B7A}" dt="2023-09-06T16:50:22.703" v="21195" actId="478"/>
          <ac:spMkLst>
            <pc:docMk/>
            <pc:sldMk cId="1994895105" sldId="407"/>
            <ac:spMk id="4" creationId="{67C4761E-B2E0-4E4B-0019-94A871F38CA5}"/>
          </ac:spMkLst>
        </pc:spChg>
        <pc:spChg chg="add del mod">
          <ac:chgData name="Taylor Mueck" userId="9a4143ad54bc9a4d" providerId="LiveId" clId="{F55BB91F-C7AC-47D9-9E41-DF8C36C09B7A}" dt="2023-09-06T16:51:56.359" v="21260"/>
          <ac:spMkLst>
            <pc:docMk/>
            <pc:sldMk cId="1994895105" sldId="407"/>
            <ac:spMk id="5" creationId="{8A63EDB9-832C-4F41-BF88-2F697A71C339}"/>
          </ac:spMkLst>
        </pc:spChg>
        <pc:spChg chg="del">
          <ac:chgData name="Taylor Mueck" userId="9a4143ad54bc9a4d" providerId="LiveId" clId="{F55BB91F-C7AC-47D9-9E41-DF8C36C09B7A}" dt="2023-07-27T23:05:03.053" v="4189" actId="478"/>
          <ac:spMkLst>
            <pc:docMk/>
            <pc:sldMk cId="1994895105" sldId="407"/>
            <ac:spMk id="7" creationId="{58677E1A-6EF4-4E0B-8465-B74A11B4EC5E}"/>
          </ac:spMkLst>
        </pc:spChg>
        <pc:spChg chg="add mod">
          <ac:chgData name="Taylor Mueck" userId="9a4143ad54bc9a4d" providerId="LiveId" clId="{F55BB91F-C7AC-47D9-9E41-DF8C36C09B7A}" dt="2023-09-06T20:35:18.134" v="25922" actId="20577"/>
          <ac:spMkLst>
            <pc:docMk/>
            <pc:sldMk cId="1994895105" sldId="407"/>
            <ac:spMk id="7" creationId="{8D2BBDDC-6094-4810-BC59-44315378208B}"/>
          </ac:spMkLst>
        </pc:spChg>
        <pc:spChg chg="del mod">
          <ac:chgData name="Taylor Mueck" userId="9a4143ad54bc9a4d" providerId="LiveId" clId="{F55BB91F-C7AC-47D9-9E41-DF8C36C09B7A}" dt="2023-07-27T23:04:59.213" v="4188" actId="478"/>
          <ac:spMkLst>
            <pc:docMk/>
            <pc:sldMk cId="1994895105" sldId="407"/>
            <ac:spMk id="8" creationId="{9B416018-B9FF-439D-B677-A6C1EE52C534}"/>
          </ac:spMkLst>
        </pc:spChg>
        <pc:picChg chg="mod">
          <ac:chgData name="Taylor Mueck" userId="9a4143ad54bc9a4d" providerId="LiveId" clId="{F55BB91F-C7AC-47D9-9E41-DF8C36C09B7A}" dt="2023-09-06T18:12:09.087" v="24870" actId="1076"/>
          <ac:picMkLst>
            <pc:docMk/>
            <pc:sldMk cId="1994895105" sldId="407"/>
            <ac:picMk id="6" creationId="{331D72FC-DA58-4C81-8A6D-2766DA418FDD}"/>
          </ac:picMkLst>
        </pc:picChg>
      </pc:sldChg>
      <pc:sldChg chg="addSp delSp modSp mod modTransition modAnim">
        <pc:chgData name="Taylor Mueck" userId="9a4143ad54bc9a4d" providerId="LiveId" clId="{F55BB91F-C7AC-47D9-9E41-DF8C36C09B7A}" dt="2023-09-06T18:41:04.971" v="25387"/>
        <pc:sldMkLst>
          <pc:docMk/>
          <pc:sldMk cId="2875688276" sldId="409"/>
        </pc:sldMkLst>
        <pc:spChg chg="del">
          <ac:chgData name="Taylor Mueck" userId="9a4143ad54bc9a4d" providerId="LiveId" clId="{F55BB91F-C7AC-47D9-9E41-DF8C36C09B7A}" dt="2023-09-01T18:41:10.480" v="16059" actId="478"/>
          <ac:spMkLst>
            <pc:docMk/>
            <pc:sldMk cId="2875688276" sldId="409"/>
            <ac:spMk id="2" creationId="{F788FC20-0470-4AA4-AEF0-27C4B1B53D6A}"/>
          </ac:spMkLst>
        </pc:spChg>
        <pc:spChg chg="mod">
          <ac:chgData name="Taylor Mueck" userId="9a4143ad54bc9a4d" providerId="LiveId" clId="{F55BB91F-C7AC-47D9-9E41-DF8C36C09B7A}" dt="2023-09-06T18:28:18.845" v="25270" actId="122"/>
          <ac:spMkLst>
            <pc:docMk/>
            <pc:sldMk cId="2875688276" sldId="409"/>
            <ac:spMk id="5" creationId="{97496544-4334-4110-B1D9-65FE527F8B8A}"/>
          </ac:spMkLst>
        </pc:spChg>
        <pc:spChg chg="mod">
          <ac:chgData name="Taylor Mueck" userId="9a4143ad54bc9a4d" providerId="LiveId" clId="{F55BB91F-C7AC-47D9-9E41-DF8C36C09B7A}" dt="2023-09-06T18:09:28.737" v="24834" actId="1076"/>
          <ac:spMkLst>
            <pc:docMk/>
            <pc:sldMk cId="2875688276" sldId="409"/>
            <ac:spMk id="6" creationId="{D6AB75FE-2640-4947-B06C-DFA294814757}"/>
          </ac:spMkLst>
        </pc:spChg>
        <pc:spChg chg="del">
          <ac:chgData name="Taylor Mueck" userId="9a4143ad54bc9a4d" providerId="LiveId" clId="{F55BB91F-C7AC-47D9-9E41-DF8C36C09B7A}" dt="2023-09-01T18:42:19.948" v="16078" actId="478"/>
          <ac:spMkLst>
            <pc:docMk/>
            <pc:sldMk cId="2875688276" sldId="409"/>
            <ac:spMk id="7" creationId="{431EF79C-1E78-4E82-ACF2-E84A72CA084E}"/>
          </ac:spMkLst>
        </pc:spChg>
        <pc:spChg chg="del">
          <ac:chgData name="Taylor Mueck" userId="9a4143ad54bc9a4d" providerId="LiveId" clId="{F55BB91F-C7AC-47D9-9E41-DF8C36C09B7A}" dt="2023-09-01T18:42:03.922" v="16071" actId="478"/>
          <ac:spMkLst>
            <pc:docMk/>
            <pc:sldMk cId="2875688276" sldId="409"/>
            <ac:spMk id="8" creationId="{DDFF11AF-0289-4922-A3E6-B0B84A64B793}"/>
          </ac:spMkLst>
        </pc:spChg>
        <pc:spChg chg="del">
          <ac:chgData name="Taylor Mueck" userId="9a4143ad54bc9a4d" providerId="LiveId" clId="{F55BB91F-C7AC-47D9-9E41-DF8C36C09B7A}" dt="2023-09-01T18:40:33.840" v="16027" actId="478"/>
          <ac:spMkLst>
            <pc:docMk/>
            <pc:sldMk cId="2875688276" sldId="409"/>
            <ac:spMk id="9" creationId="{C347E121-F0AD-4219-87A9-85693B4666C6}"/>
          </ac:spMkLst>
        </pc:spChg>
        <pc:spChg chg="del mod">
          <ac:chgData name="Taylor Mueck" userId="9a4143ad54bc9a4d" providerId="LiveId" clId="{F55BB91F-C7AC-47D9-9E41-DF8C36C09B7A}" dt="2023-09-01T18:42:15.297" v="16076" actId="478"/>
          <ac:spMkLst>
            <pc:docMk/>
            <pc:sldMk cId="2875688276" sldId="409"/>
            <ac:spMk id="10" creationId="{BC4FB226-1060-423A-BC5D-62E7313228E0}"/>
          </ac:spMkLst>
        </pc:spChg>
        <pc:spChg chg="del">
          <ac:chgData name="Taylor Mueck" userId="9a4143ad54bc9a4d" providerId="LiveId" clId="{F55BB91F-C7AC-47D9-9E41-DF8C36C09B7A}" dt="2023-09-01T18:41:57.335" v="16068" actId="478"/>
          <ac:spMkLst>
            <pc:docMk/>
            <pc:sldMk cId="2875688276" sldId="409"/>
            <ac:spMk id="11" creationId="{C6E44146-895B-419B-B760-449E9D78DE0A}"/>
          </ac:spMkLst>
        </pc:spChg>
        <pc:spChg chg="mod">
          <ac:chgData name="Taylor Mueck" userId="9a4143ad54bc9a4d" providerId="LiveId" clId="{F55BB91F-C7AC-47D9-9E41-DF8C36C09B7A}" dt="2023-09-06T18:10:05.946" v="24850" actId="113"/>
          <ac:spMkLst>
            <pc:docMk/>
            <pc:sldMk cId="2875688276" sldId="409"/>
            <ac:spMk id="12" creationId="{0DDCF0F5-861F-4C2A-A703-F4ADFA5DAFBA}"/>
          </ac:spMkLst>
        </pc:spChg>
        <pc:spChg chg="del">
          <ac:chgData name="Taylor Mueck" userId="9a4143ad54bc9a4d" providerId="LiveId" clId="{F55BB91F-C7AC-47D9-9E41-DF8C36C09B7A}" dt="2023-09-06T15:28:11.807" v="19295" actId="478"/>
          <ac:spMkLst>
            <pc:docMk/>
            <pc:sldMk cId="2875688276" sldId="409"/>
            <ac:spMk id="13" creationId="{95838314-5D0A-4E7C-BB42-A1707DB8F223}"/>
          </ac:spMkLst>
        </pc:spChg>
        <pc:spChg chg="add del mod">
          <ac:chgData name="Taylor Mueck" userId="9a4143ad54bc9a4d" providerId="LiveId" clId="{F55BB91F-C7AC-47D9-9E41-DF8C36C09B7A}" dt="2023-09-06T15:28:07.937" v="19294" actId="478"/>
          <ac:spMkLst>
            <pc:docMk/>
            <pc:sldMk cId="2875688276" sldId="409"/>
            <ac:spMk id="14" creationId="{AB098866-AB02-AE9C-BB50-59EB1E17732E}"/>
          </ac:spMkLst>
        </pc:spChg>
        <pc:spChg chg="add del mod">
          <ac:chgData name="Taylor Mueck" userId="9a4143ad54bc9a4d" providerId="LiveId" clId="{F55BB91F-C7AC-47D9-9E41-DF8C36C09B7A}" dt="2023-09-01T18:42:10.350" v="16073" actId="478"/>
          <ac:spMkLst>
            <pc:docMk/>
            <pc:sldMk cId="2875688276" sldId="409"/>
            <ac:spMk id="16" creationId="{45ACB0C5-57CD-8E1D-B1C8-84E5269B7C83}"/>
          </ac:spMkLst>
        </pc:spChg>
        <pc:spChg chg="add del mod">
          <ac:chgData name="Taylor Mueck" userId="9a4143ad54bc9a4d" providerId="LiveId" clId="{F55BB91F-C7AC-47D9-9E41-DF8C36C09B7A}" dt="2023-09-01T18:40:37.069" v="16028" actId="478"/>
          <ac:spMkLst>
            <pc:docMk/>
            <pc:sldMk cId="2875688276" sldId="409"/>
            <ac:spMk id="17" creationId="{BD6ACD0E-327A-8B3C-CED9-2664104D961B}"/>
          </ac:spMkLst>
        </pc:spChg>
        <pc:spChg chg="add del mod">
          <ac:chgData name="Taylor Mueck" userId="9a4143ad54bc9a4d" providerId="LiveId" clId="{F55BB91F-C7AC-47D9-9E41-DF8C36C09B7A}" dt="2023-09-01T18:40:21.579" v="16024" actId="478"/>
          <ac:spMkLst>
            <pc:docMk/>
            <pc:sldMk cId="2875688276" sldId="409"/>
            <ac:spMk id="18" creationId="{B8613448-33DA-C0E9-2454-65E2CA492C63}"/>
          </ac:spMkLst>
        </pc:spChg>
        <pc:spChg chg="add del mod">
          <ac:chgData name="Taylor Mueck" userId="9a4143ad54bc9a4d" providerId="LiveId" clId="{F55BB91F-C7AC-47D9-9E41-DF8C36C09B7A}" dt="2023-09-01T18:42:00.579" v="16070" actId="478"/>
          <ac:spMkLst>
            <pc:docMk/>
            <pc:sldMk cId="2875688276" sldId="409"/>
            <ac:spMk id="20" creationId="{69335E5B-D4BE-6564-4428-796D8B22AC91}"/>
          </ac:spMkLst>
        </pc:spChg>
        <pc:spChg chg="add del mod">
          <ac:chgData name="Taylor Mueck" userId="9a4143ad54bc9a4d" providerId="LiveId" clId="{F55BB91F-C7AC-47D9-9E41-DF8C36C09B7A}" dt="2023-09-01T18:40:15.450" v="16021"/>
          <ac:spMkLst>
            <pc:docMk/>
            <pc:sldMk cId="2875688276" sldId="409"/>
            <ac:spMk id="22" creationId="{CA4BCC50-DDE3-6827-AFD9-0A2FCA49643B}"/>
          </ac:spMkLst>
        </pc:spChg>
        <pc:spChg chg="add del mod">
          <ac:chgData name="Taylor Mueck" userId="9a4143ad54bc9a4d" providerId="LiveId" clId="{F55BB91F-C7AC-47D9-9E41-DF8C36C09B7A}" dt="2023-09-01T18:42:08.625" v="16072" actId="478"/>
          <ac:spMkLst>
            <pc:docMk/>
            <pc:sldMk cId="2875688276" sldId="409"/>
            <ac:spMk id="23" creationId="{6971F6B2-95CA-BF4B-6AF9-AA880E4B449C}"/>
          </ac:spMkLst>
        </pc:spChg>
        <pc:spChg chg="add del mod">
          <ac:chgData name="Taylor Mueck" userId="9a4143ad54bc9a4d" providerId="LiveId" clId="{F55BB91F-C7AC-47D9-9E41-DF8C36C09B7A}" dt="2023-09-01T18:42:17.550" v="16077" actId="478"/>
          <ac:spMkLst>
            <pc:docMk/>
            <pc:sldMk cId="2875688276" sldId="409"/>
            <ac:spMk id="25" creationId="{66F3A21C-37E7-CA98-FD44-DB84CA1351B9}"/>
          </ac:spMkLst>
        </pc:spChg>
        <pc:spChg chg="del">
          <ac:chgData name="Taylor Mueck" userId="9a4143ad54bc9a4d" providerId="LiveId" clId="{F55BB91F-C7AC-47D9-9E41-DF8C36C09B7A}" dt="2023-09-01T18:41:14.089" v="16060" actId="478"/>
          <ac:spMkLst>
            <pc:docMk/>
            <pc:sldMk cId="2875688276" sldId="409"/>
            <ac:spMk id="26" creationId="{4F891E90-265C-408A-94A0-717DC6399327}"/>
          </ac:spMkLst>
        </pc:spChg>
        <pc:spChg chg="add del mod">
          <ac:chgData name="Taylor Mueck" userId="9a4143ad54bc9a4d" providerId="LiveId" clId="{F55BB91F-C7AC-47D9-9E41-DF8C36C09B7A}" dt="2023-09-01T18:42:23.457" v="16079" actId="478"/>
          <ac:spMkLst>
            <pc:docMk/>
            <pc:sldMk cId="2875688276" sldId="409"/>
            <ac:spMk id="28" creationId="{EE7C47A3-51F5-5F30-9906-6C88E3DCF872}"/>
          </ac:spMkLst>
        </pc:spChg>
        <pc:spChg chg="add del mod">
          <ac:chgData name="Taylor Mueck" userId="9a4143ad54bc9a4d" providerId="LiveId" clId="{F55BB91F-C7AC-47D9-9E41-DF8C36C09B7A}" dt="2023-09-01T18:42:38.648" v="16083" actId="478"/>
          <ac:spMkLst>
            <pc:docMk/>
            <pc:sldMk cId="2875688276" sldId="409"/>
            <ac:spMk id="30" creationId="{D59FCA77-4004-8AEC-5C7F-A818E9E1FC34}"/>
          </ac:spMkLst>
        </pc:spChg>
        <pc:spChg chg="add del mod">
          <ac:chgData name="Taylor Mueck" userId="9a4143ad54bc9a4d" providerId="LiveId" clId="{F55BB91F-C7AC-47D9-9E41-DF8C36C09B7A}" dt="2023-09-06T15:28:15.780" v="19296" actId="478"/>
          <ac:spMkLst>
            <pc:docMk/>
            <pc:sldMk cId="2875688276" sldId="409"/>
            <ac:spMk id="32" creationId="{342B85FE-25BC-8E8A-6730-27E317EFCD0E}"/>
          </ac:spMkLst>
        </pc:spChg>
        <pc:picChg chg="add del mod">
          <ac:chgData name="Taylor Mueck" userId="9a4143ad54bc9a4d" providerId="LiveId" clId="{F55BB91F-C7AC-47D9-9E41-DF8C36C09B7A}" dt="2023-09-01T18:42:35.082" v="16082" actId="478"/>
          <ac:picMkLst>
            <pc:docMk/>
            <pc:sldMk cId="2875688276" sldId="409"/>
            <ac:picMk id="3" creationId="{4335A39E-8AAE-AF6E-E9B8-436F846F1CF9}"/>
          </ac:picMkLst>
        </pc:picChg>
        <pc:picChg chg="del">
          <ac:chgData name="Taylor Mueck" userId="9a4143ad54bc9a4d" providerId="LiveId" clId="{F55BB91F-C7AC-47D9-9E41-DF8C36C09B7A}" dt="2023-07-24T14:31:06.179" v="718" actId="478"/>
          <ac:picMkLst>
            <pc:docMk/>
            <pc:sldMk cId="2875688276" sldId="409"/>
            <ac:picMk id="19" creationId="{50E9E8DE-4D1F-48E0-BD12-E3B2D071A742}"/>
          </ac:picMkLst>
        </pc:picChg>
        <pc:picChg chg="del">
          <ac:chgData name="Taylor Mueck" userId="9a4143ad54bc9a4d" providerId="LiveId" clId="{F55BB91F-C7AC-47D9-9E41-DF8C36C09B7A}" dt="2023-07-24T14:31:08.069" v="719" actId="478"/>
          <ac:picMkLst>
            <pc:docMk/>
            <pc:sldMk cId="2875688276" sldId="409"/>
            <ac:picMk id="21" creationId="{2752BBB3-F5DA-4567-97B4-E2D6001943CD}"/>
          </ac:picMkLst>
        </pc:picChg>
        <pc:picChg chg="del">
          <ac:chgData name="Taylor Mueck" userId="9a4143ad54bc9a4d" providerId="LiveId" clId="{F55BB91F-C7AC-47D9-9E41-DF8C36C09B7A}" dt="2023-07-24T14:31:09.476" v="720" actId="478"/>
          <ac:picMkLst>
            <pc:docMk/>
            <pc:sldMk cId="2875688276" sldId="409"/>
            <ac:picMk id="23" creationId="{F52A30F8-72F8-4BB6-B05E-A28A1EC611E3}"/>
          </ac:picMkLst>
        </pc:picChg>
        <pc:picChg chg="del">
          <ac:chgData name="Taylor Mueck" userId="9a4143ad54bc9a4d" providerId="LiveId" clId="{F55BB91F-C7AC-47D9-9E41-DF8C36C09B7A}" dt="2023-07-24T14:31:10.846" v="721" actId="478"/>
          <ac:picMkLst>
            <pc:docMk/>
            <pc:sldMk cId="2875688276" sldId="409"/>
            <ac:picMk id="25" creationId="{ABF20374-CEC2-4A31-AF80-31F4EAB8E96A}"/>
          </ac:picMkLst>
        </pc:picChg>
        <pc:picChg chg="add mod">
          <ac:chgData name="Taylor Mueck" userId="9a4143ad54bc9a4d" providerId="LiveId" clId="{F55BB91F-C7AC-47D9-9E41-DF8C36C09B7A}" dt="2023-09-01T18:43:22.797" v="16096" actId="1076"/>
          <ac:picMkLst>
            <pc:docMk/>
            <pc:sldMk cId="2875688276" sldId="409"/>
            <ac:picMk id="1026" creationId="{6892D819-79AE-53AF-398F-9D598E05C718}"/>
          </ac:picMkLst>
        </pc:picChg>
      </pc:sldChg>
      <pc:sldChg chg="addSp delSp modSp mod modTransition delAnim modAnim">
        <pc:chgData name="Taylor Mueck" userId="9a4143ad54bc9a4d" providerId="LiveId" clId="{F55BB91F-C7AC-47D9-9E41-DF8C36C09B7A}" dt="2023-09-06T20:12:34.087" v="25436"/>
        <pc:sldMkLst>
          <pc:docMk/>
          <pc:sldMk cId="1032804341" sldId="410"/>
        </pc:sldMkLst>
        <pc:spChg chg="mod">
          <ac:chgData name="Taylor Mueck" userId="9a4143ad54bc9a4d" providerId="LiveId" clId="{F55BB91F-C7AC-47D9-9E41-DF8C36C09B7A}" dt="2023-09-06T18:26:49.052" v="25053" actId="255"/>
          <ac:spMkLst>
            <pc:docMk/>
            <pc:sldMk cId="1032804341" sldId="410"/>
            <ac:spMk id="6" creationId="{29B41F28-8DBB-AF40-50B0-01E4B82CBD45}"/>
          </ac:spMkLst>
        </pc:spChg>
        <pc:spChg chg="mod">
          <ac:chgData name="Taylor Mueck" userId="9a4143ad54bc9a4d" providerId="LiveId" clId="{F55BB91F-C7AC-47D9-9E41-DF8C36C09B7A}" dt="2023-09-06T17:07:33.546" v="23261" actId="27636"/>
          <ac:spMkLst>
            <pc:docMk/>
            <pc:sldMk cId="1032804341" sldId="410"/>
            <ac:spMk id="10" creationId="{623FB30D-4353-4FDD-9FA6-2C7A5AF30338}"/>
          </ac:spMkLst>
        </pc:spChg>
        <pc:picChg chg="del">
          <ac:chgData name="Taylor Mueck" userId="9a4143ad54bc9a4d" providerId="LiveId" clId="{F55BB91F-C7AC-47D9-9E41-DF8C36C09B7A}" dt="2023-09-06T19:24:41.751" v="25395" actId="478"/>
          <ac:picMkLst>
            <pc:docMk/>
            <pc:sldMk cId="1032804341" sldId="410"/>
            <ac:picMk id="2" creationId="{54D69E08-7CFF-EFE4-A533-1DEA49461068}"/>
          </ac:picMkLst>
        </pc:picChg>
        <pc:picChg chg="del mod">
          <ac:chgData name="Taylor Mueck" userId="9a4143ad54bc9a4d" providerId="LiveId" clId="{F55BB91F-C7AC-47D9-9E41-DF8C36C09B7A}" dt="2023-07-27T22:23:20.259" v="3092" actId="478"/>
          <ac:picMkLst>
            <pc:docMk/>
            <pc:sldMk cId="1032804341" sldId="410"/>
            <ac:picMk id="2" creationId="{CB8656E8-1C0A-D08D-BEFC-F81E5206D389}"/>
          </ac:picMkLst>
        </pc:picChg>
        <pc:picChg chg="del">
          <ac:chgData name="Taylor Mueck" userId="9a4143ad54bc9a4d" providerId="LiveId" clId="{F55BB91F-C7AC-47D9-9E41-DF8C36C09B7A}" dt="2023-09-06T19:38:49.029" v="25397" actId="478"/>
          <ac:picMkLst>
            <pc:docMk/>
            <pc:sldMk cId="1032804341" sldId="410"/>
            <ac:picMk id="3" creationId="{1386AF38-9DFA-9F73-E0D5-F3C4D89BA638}"/>
          </ac:picMkLst>
        </pc:picChg>
        <pc:picChg chg="del">
          <ac:chgData name="Taylor Mueck" userId="9a4143ad54bc9a4d" providerId="LiveId" clId="{F55BB91F-C7AC-47D9-9E41-DF8C36C09B7A}" dt="2023-09-06T19:38:40.976" v="25396" actId="478"/>
          <ac:picMkLst>
            <pc:docMk/>
            <pc:sldMk cId="1032804341" sldId="410"/>
            <ac:picMk id="4" creationId="{2065128F-1F19-DE07-FFB3-EADD023EC81D}"/>
          </ac:picMkLst>
        </pc:picChg>
        <pc:picChg chg="add mod">
          <ac:chgData name="Taylor Mueck" userId="9a4143ad54bc9a4d" providerId="LiveId" clId="{F55BB91F-C7AC-47D9-9E41-DF8C36C09B7A}" dt="2023-09-06T20:12:34.087" v="25436"/>
          <ac:picMkLst>
            <pc:docMk/>
            <pc:sldMk cId="1032804341" sldId="410"/>
            <ac:picMk id="7" creationId="{4BEE9213-85BD-A6FC-E48A-51FF51A5C8EA}"/>
          </ac:picMkLst>
        </pc:picChg>
        <pc:picChg chg="mod">
          <ac:chgData name="Taylor Mueck" userId="9a4143ad54bc9a4d" providerId="LiveId" clId="{F55BB91F-C7AC-47D9-9E41-DF8C36C09B7A}" dt="2023-07-27T22:28:12.163" v="3171" actId="1076"/>
          <ac:picMkLst>
            <pc:docMk/>
            <pc:sldMk cId="1032804341" sldId="410"/>
            <ac:picMk id="13" creationId="{973A7C7E-C448-42BB-B732-541A6CC83C88}"/>
          </ac:picMkLst>
        </pc:picChg>
      </pc:sldChg>
      <pc:sldChg chg="addSp delSp modSp del mod">
        <pc:chgData name="Taylor Mueck" userId="9a4143ad54bc9a4d" providerId="LiveId" clId="{F55BB91F-C7AC-47D9-9E41-DF8C36C09B7A}" dt="2023-07-27T22:51:17.981" v="3791" actId="47"/>
        <pc:sldMkLst>
          <pc:docMk/>
          <pc:sldMk cId="568354645" sldId="411"/>
        </pc:sldMkLst>
        <pc:spChg chg="del">
          <ac:chgData name="Taylor Mueck" userId="9a4143ad54bc9a4d" providerId="LiveId" clId="{F55BB91F-C7AC-47D9-9E41-DF8C36C09B7A}" dt="2023-07-27T15:55:59.165" v="797" actId="478"/>
          <ac:spMkLst>
            <pc:docMk/>
            <pc:sldMk cId="568354645" sldId="411"/>
            <ac:spMk id="2" creationId="{AA584C88-9468-43F0-84FE-87E6F8995935}"/>
          </ac:spMkLst>
        </pc:spChg>
        <pc:spChg chg="add mod">
          <ac:chgData name="Taylor Mueck" userId="9a4143ad54bc9a4d" providerId="LiveId" clId="{F55BB91F-C7AC-47D9-9E41-DF8C36C09B7A}" dt="2023-07-27T22:49:41.140" v="3789" actId="20577"/>
          <ac:spMkLst>
            <pc:docMk/>
            <pc:sldMk cId="568354645" sldId="411"/>
            <ac:spMk id="8" creationId="{68D1E795-354B-659A-C50C-DA20C502340F}"/>
          </ac:spMkLst>
        </pc:spChg>
      </pc:sldChg>
      <pc:sldChg chg="new del">
        <pc:chgData name="Taylor Mueck" userId="9a4143ad54bc9a4d" providerId="LiveId" clId="{F55BB91F-C7AC-47D9-9E41-DF8C36C09B7A}" dt="2023-07-27T22:39:39.675" v="3413" actId="47"/>
        <pc:sldMkLst>
          <pc:docMk/>
          <pc:sldMk cId="732689906" sldId="412"/>
        </pc:sldMkLst>
      </pc:sldChg>
      <pc:sldChg chg="new del">
        <pc:chgData name="Taylor Mueck" userId="9a4143ad54bc9a4d" providerId="LiveId" clId="{F55BB91F-C7AC-47D9-9E41-DF8C36C09B7A}" dt="2023-07-27T22:42:40.940" v="3569" actId="47"/>
        <pc:sldMkLst>
          <pc:docMk/>
          <pc:sldMk cId="445654481" sldId="413"/>
        </pc:sldMkLst>
      </pc:sldChg>
      <pc:sldChg chg="addSp delSp modSp add mod modTransition setBg modAnim">
        <pc:chgData name="Taylor Mueck" userId="9a4143ad54bc9a4d" providerId="LiveId" clId="{F55BB91F-C7AC-47D9-9E41-DF8C36C09B7A}" dt="2023-09-06T18:40:34.993" v="25379"/>
        <pc:sldMkLst>
          <pc:docMk/>
          <pc:sldMk cId="360694141" sldId="414"/>
        </pc:sldMkLst>
        <pc:spChg chg="mod">
          <ac:chgData name="Taylor Mueck" userId="9a4143ad54bc9a4d" providerId="LiveId" clId="{F55BB91F-C7AC-47D9-9E41-DF8C36C09B7A}" dt="2023-09-06T17:58:57.650" v="24709" actId="14100"/>
          <ac:spMkLst>
            <pc:docMk/>
            <pc:sldMk cId="360694141" sldId="414"/>
            <ac:spMk id="3" creationId="{42AFE50A-6F33-40AD-9446-D7F6D1B310CF}"/>
          </ac:spMkLst>
        </pc:spChg>
        <pc:spChg chg="del">
          <ac:chgData name="Taylor Mueck" userId="9a4143ad54bc9a4d" providerId="LiveId" clId="{F55BB91F-C7AC-47D9-9E41-DF8C36C09B7A}" dt="2023-08-31T17:30:13.379" v="7916" actId="478"/>
          <ac:spMkLst>
            <pc:docMk/>
            <pc:sldMk cId="360694141" sldId="414"/>
            <ac:spMk id="4" creationId="{5476183D-E17C-75F7-6CF2-0EF8DD364AA8}"/>
          </ac:spMkLst>
        </pc:spChg>
        <pc:spChg chg="add del mod">
          <ac:chgData name="Taylor Mueck" userId="9a4143ad54bc9a4d" providerId="LiveId" clId="{F55BB91F-C7AC-47D9-9E41-DF8C36C09B7A}" dt="2023-08-31T17:30:23.945" v="7920" actId="26606"/>
          <ac:spMkLst>
            <pc:docMk/>
            <pc:sldMk cId="360694141" sldId="414"/>
            <ac:spMk id="5" creationId="{D5311B4C-DD1B-2430-2B7E-7A7C9F4C86BD}"/>
          </ac:spMkLst>
        </pc:spChg>
        <pc:spChg chg="add del mod">
          <ac:chgData name="Taylor Mueck" userId="9a4143ad54bc9a4d" providerId="LiveId" clId="{F55BB91F-C7AC-47D9-9E41-DF8C36C09B7A}" dt="2023-08-31T17:30:23.945" v="7920" actId="26606"/>
          <ac:spMkLst>
            <pc:docMk/>
            <pc:sldMk cId="360694141" sldId="414"/>
            <ac:spMk id="9" creationId="{7ABE1374-B2B2-74A6-A80F-6B0DA743ED5A}"/>
          </ac:spMkLst>
        </pc:spChg>
        <pc:spChg chg="add mod">
          <ac:chgData name="Taylor Mueck" userId="9a4143ad54bc9a4d" providerId="LiveId" clId="{F55BB91F-C7AC-47D9-9E41-DF8C36C09B7A}" dt="2023-08-31T17:33:11.801" v="7939" actId="1076"/>
          <ac:spMkLst>
            <pc:docMk/>
            <pc:sldMk cId="360694141" sldId="414"/>
            <ac:spMk id="10" creationId="{AE3656B7-94D5-567D-211A-E5E7EA48384C}"/>
          </ac:spMkLst>
        </pc:spChg>
        <pc:spChg chg="del mod">
          <ac:chgData name="Taylor Mueck" userId="9a4143ad54bc9a4d" providerId="LiveId" clId="{F55BB91F-C7AC-47D9-9E41-DF8C36C09B7A}" dt="2023-08-31T17:32:49.084" v="7936" actId="478"/>
          <ac:spMkLst>
            <pc:docMk/>
            <pc:sldMk cId="360694141" sldId="414"/>
            <ac:spMk id="13" creationId="{A3967E21-B2F3-45A0-8DC7-5AA3CCC51699}"/>
          </ac:spMkLst>
        </pc:spChg>
        <pc:spChg chg="del mod">
          <ac:chgData name="Taylor Mueck" userId="9a4143ad54bc9a4d" providerId="LiveId" clId="{F55BB91F-C7AC-47D9-9E41-DF8C36C09B7A}" dt="2023-08-31T17:33:44.657" v="7945" actId="478"/>
          <ac:spMkLst>
            <pc:docMk/>
            <pc:sldMk cId="360694141" sldId="414"/>
            <ac:spMk id="14" creationId="{F2598B45-0899-4C64-A088-FE0583534F45}"/>
          </ac:spMkLst>
        </pc:spChg>
        <pc:spChg chg="mod">
          <ac:chgData name="Taylor Mueck" userId="9a4143ad54bc9a4d" providerId="LiveId" clId="{F55BB91F-C7AC-47D9-9E41-DF8C36C09B7A}" dt="2023-08-31T17:30:23.945" v="7920" actId="26606"/>
          <ac:spMkLst>
            <pc:docMk/>
            <pc:sldMk cId="360694141" sldId="414"/>
            <ac:spMk id="15" creationId="{E87B0019-071E-4C19-9139-35D5377D2C85}"/>
          </ac:spMkLst>
        </pc:spChg>
        <pc:spChg chg="add mod">
          <ac:chgData name="Taylor Mueck" userId="9a4143ad54bc9a4d" providerId="LiveId" clId="{F55BB91F-C7AC-47D9-9E41-DF8C36C09B7A}" dt="2023-09-06T17:59:10.229" v="24712" actId="1076"/>
          <ac:spMkLst>
            <pc:docMk/>
            <pc:sldMk cId="360694141" sldId="414"/>
            <ac:spMk id="16" creationId="{E670EC92-7C70-43C3-9321-A7044C08AD3B}"/>
          </ac:spMkLst>
        </pc:spChg>
        <pc:spChg chg="add mod">
          <ac:chgData name="Taylor Mueck" userId="9a4143ad54bc9a4d" providerId="LiveId" clId="{F55BB91F-C7AC-47D9-9E41-DF8C36C09B7A}" dt="2023-08-31T17:36:23.133" v="8002" actId="20577"/>
          <ac:spMkLst>
            <pc:docMk/>
            <pc:sldMk cId="360694141" sldId="414"/>
            <ac:spMk id="18" creationId="{9DD207C8-A406-0EBA-03AD-BE5373D415CC}"/>
          </ac:spMkLst>
        </pc:spChg>
        <pc:spChg chg="mod">
          <ac:chgData name="Taylor Mueck" userId="9a4143ad54bc9a4d" providerId="LiveId" clId="{F55BB91F-C7AC-47D9-9E41-DF8C36C09B7A}" dt="2023-09-06T18:25:27.608" v="25040" actId="1076"/>
          <ac:spMkLst>
            <pc:docMk/>
            <pc:sldMk cId="360694141" sldId="414"/>
            <ac:spMk id="59" creationId="{FD483A78-48D6-4682-BE37-B2D0C566DB9D}"/>
          </ac:spMkLst>
        </pc:spChg>
        <pc:spChg chg="add">
          <ac:chgData name="Taylor Mueck" userId="9a4143ad54bc9a4d" providerId="LiveId" clId="{F55BB91F-C7AC-47D9-9E41-DF8C36C09B7A}" dt="2023-08-31T17:30:23.945" v="7920" actId="26606"/>
          <ac:spMkLst>
            <pc:docMk/>
            <pc:sldMk cId="360694141" sldId="414"/>
            <ac:spMk id="2055" creationId="{7A08E557-10DB-421A-876E-1AE58F8E07C4}"/>
          </ac:spMkLst>
        </pc:spChg>
        <pc:spChg chg="add">
          <ac:chgData name="Taylor Mueck" userId="9a4143ad54bc9a4d" providerId="LiveId" clId="{F55BB91F-C7AC-47D9-9E41-DF8C36C09B7A}" dt="2023-08-31T17:30:23.945" v="7920" actId="26606"/>
          <ac:spMkLst>
            <pc:docMk/>
            <pc:sldMk cId="360694141" sldId="414"/>
            <ac:spMk id="2057" creationId="{8354E4A1-6024-4D18-89EA-EB7EF53D340F}"/>
          </ac:spMkLst>
        </pc:spChg>
        <pc:spChg chg="add">
          <ac:chgData name="Taylor Mueck" userId="9a4143ad54bc9a4d" providerId="LiveId" clId="{F55BB91F-C7AC-47D9-9E41-DF8C36C09B7A}" dt="2023-08-31T17:30:23.945" v="7920" actId="26606"/>
          <ac:spMkLst>
            <pc:docMk/>
            <pc:sldMk cId="360694141" sldId="414"/>
            <ac:spMk id="2059" creationId="{184965AF-C953-45C8-BD68-12F8B58810A6}"/>
          </ac:spMkLst>
        </pc:spChg>
        <pc:spChg chg="add">
          <ac:chgData name="Taylor Mueck" userId="9a4143ad54bc9a4d" providerId="LiveId" clId="{F55BB91F-C7AC-47D9-9E41-DF8C36C09B7A}" dt="2023-08-31T17:30:23.945" v="7920" actId="26606"/>
          <ac:spMkLst>
            <pc:docMk/>
            <pc:sldMk cId="360694141" sldId="414"/>
            <ac:spMk id="2061" creationId="{2DECE677-C1FD-4829-8D4A-3C19A04A3659}"/>
          </ac:spMkLst>
        </pc:spChg>
        <pc:picChg chg="add del mod">
          <ac:chgData name="Taylor Mueck" userId="9a4143ad54bc9a4d" providerId="LiveId" clId="{F55BB91F-C7AC-47D9-9E41-DF8C36C09B7A}" dt="2023-08-31T17:29:34.997" v="7912" actId="478"/>
          <ac:picMkLst>
            <pc:docMk/>
            <pc:sldMk cId="360694141" sldId="414"/>
            <ac:picMk id="6" creationId="{4AF791DF-0FBA-F8AF-5107-1587710562ED}"/>
          </ac:picMkLst>
        </pc:picChg>
        <pc:picChg chg="del">
          <ac:chgData name="Taylor Mueck" userId="9a4143ad54bc9a4d" providerId="LiveId" clId="{F55BB91F-C7AC-47D9-9E41-DF8C36C09B7A}" dt="2023-08-31T17:30:12.073" v="7915" actId="478"/>
          <ac:picMkLst>
            <pc:docMk/>
            <pc:sldMk cId="360694141" sldId="414"/>
            <ac:picMk id="7" creationId="{A945E2FC-49A2-3B0D-CFAF-7DA26C6F9C37}"/>
          </ac:picMkLst>
        </pc:picChg>
        <pc:picChg chg="del">
          <ac:chgData name="Taylor Mueck" userId="9a4143ad54bc9a4d" providerId="LiveId" clId="{F55BB91F-C7AC-47D9-9E41-DF8C36C09B7A}" dt="2023-08-31T17:28:46.461" v="7908" actId="478"/>
          <ac:picMkLst>
            <pc:docMk/>
            <pc:sldMk cId="360694141" sldId="414"/>
            <ac:picMk id="12" creationId="{09C1E283-54F6-4BE3-BD4B-B4C5888D08CC}"/>
          </ac:picMkLst>
        </pc:picChg>
        <pc:picChg chg="add mod ord">
          <ac:chgData name="Taylor Mueck" userId="9a4143ad54bc9a4d" providerId="LiveId" clId="{F55BB91F-C7AC-47D9-9E41-DF8C36C09B7A}" dt="2023-09-06T17:59:21.417" v="24714" actId="1076"/>
          <ac:picMkLst>
            <pc:docMk/>
            <pc:sldMk cId="360694141" sldId="414"/>
            <ac:picMk id="2050" creationId="{670D3F08-9944-66BB-53C7-80E87F2592B2}"/>
          </ac:picMkLst>
        </pc:picChg>
      </pc:sldChg>
      <pc:sldChg chg="modSp add del mod">
        <pc:chgData name="Taylor Mueck" userId="9a4143ad54bc9a4d" providerId="LiveId" clId="{F55BB91F-C7AC-47D9-9E41-DF8C36C09B7A}" dt="2023-08-30T20:27:24.255" v="6658" actId="47"/>
        <pc:sldMkLst>
          <pc:docMk/>
          <pc:sldMk cId="2079559984" sldId="415"/>
        </pc:sldMkLst>
        <pc:spChg chg="mod">
          <ac:chgData name="Taylor Mueck" userId="9a4143ad54bc9a4d" providerId="LiveId" clId="{F55BB91F-C7AC-47D9-9E41-DF8C36C09B7A}" dt="2023-07-27T23:06:22.133" v="4192" actId="14100"/>
          <ac:spMkLst>
            <pc:docMk/>
            <pc:sldMk cId="2079559984" sldId="415"/>
            <ac:spMk id="3" creationId="{855FC34B-AEBB-4162-8BC0-9234A2B83958}"/>
          </ac:spMkLst>
        </pc:spChg>
      </pc:sldChg>
      <pc:sldChg chg="modSp add del mod">
        <pc:chgData name="Taylor Mueck" userId="9a4143ad54bc9a4d" providerId="LiveId" clId="{F55BB91F-C7AC-47D9-9E41-DF8C36C09B7A}" dt="2023-08-13T05:39:07.230" v="4225" actId="47"/>
        <pc:sldMkLst>
          <pc:docMk/>
          <pc:sldMk cId="2745082704" sldId="416"/>
        </pc:sldMkLst>
        <pc:spChg chg="mod">
          <ac:chgData name="Taylor Mueck" userId="9a4143ad54bc9a4d" providerId="LiveId" clId="{F55BB91F-C7AC-47D9-9E41-DF8C36C09B7A}" dt="2023-07-27T22:40:42.088" v="3497" actId="20577"/>
          <ac:spMkLst>
            <pc:docMk/>
            <pc:sldMk cId="2745082704" sldId="416"/>
            <ac:spMk id="11" creationId="{0A7D7FD3-4EFF-9755-B79F-7982177CE091}"/>
          </ac:spMkLst>
        </pc:spChg>
      </pc:sldChg>
      <pc:sldChg chg="addSp delSp modSp add mod ord modTransition modAnim">
        <pc:chgData name="Taylor Mueck" userId="9a4143ad54bc9a4d" providerId="LiveId" clId="{F55BB91F-C7AC-47D9-9E41-DF8C36C09B7A}" dt="2023-09-06T18:39:58.149" v="25375"/>
        <pc:sldMkLst>
          <pc:docMk/>
          <pc:sldMk cId="3547695338" sldId="417"/>
        </pc:sldMkLst>
        <pc:spChg chg="mod">
          <ac:chgData name="Taylor Mueck" userId="9a4143ad54bc9a4d" providerId="LiveId" clId="{F55BB91F-C7AC-47D9-9E41-DF8C36C09B7A}" dt="2023-09-06T18:27:18.320" v="25102" actId="20577"/>
          <ac:spMkLst>
            <pc:docMk/>
            <pc:sldMk cId="3547695338" sldId="417"/>
            <ac:spMk id="2" creationId="{A459A0FD-000E-4BE6-AF65-BB86C656DB23}"/>
          </ac:spMkLst>
        </pc:spChg>
        <pc:spChg chg="add del mod">
          <ac:chgData name="Taylor Mueck" userId="9a4143ad54bc9a4d" providerId="LiveId" clId="{F55BB91F-C7AC-47D9-9E41-DF8C36C09B7A}" dt="2023-09-01T19:33:00.507" v="18482" actId="478"/>
          <ac:spMkLst>
            <pc:docMk/>
            <pc:sldMk cId="3547695338" sldId="417"/>
            <ac:spMk id="4" creationId="{C23036D9-2B1C-9325-BDFA-411C6C4844C7}"/>
          </ac:spMkLst>
        </pc:spChg>
        <pc:spChg chg="add del mod">
          <ac:chgData name="Taylor Mueck" userId="9a4143ad54bc9a4d" providerId="LiveId" clId="{F55BB91F-C7AC-47D9-9E41-DF8C36C09B7A}" dt="2023-09-01T19:37:13.516" v="18573" actId="767"/>
          <ac:spMkLst>
            <pc:docMk/>
            <pc:sldMk cId="3547695338" sldId="417"/>
            <ac:spMk id="6" creationId="{2929F8A5-6CE9-9F91-5D26-08269662396B}"/>
          </ac:spMkLst>
        </pc:spChg>
        <pc:spChg chg="add mod">
          <ac:chgData name="Taylor Mueck" userId="9a4143ad54bc9a4d" providerId="LiveId" clId="{F55BB91F-C7AC-47D9-9E41-DF8C36C09B7A}" dt="2023-09-01T19:38:44.067" v="18627" actId="1076"/>
          <ac:spMkLst>
            <pc:docMk/>
            <pc:sldMk cId="3547695338" sldId="417"/>
            <ac:spMk id="7" creationId="{6C1D5712-C6B5-89E8-4629-59D618769549}"/>
          </ac:spMkLst>
        </pc:spChg>
        <pc:spChg chg="mod ord">
          <ac:chgData name="Taylor Mueck" userId="9a4143ad54bc9a4d" providerId="LiveId" clId="{F55BB91F-C7AC-47D9-9E41-DF8C36C09B7A}" dt="2023-09-01T19:33:19.717" v="18484" actId="26606"/>
          <ac:spMkLst>
            <pc:docMk/>
            <pc:sldMk cId="3547695338" sldId="417"/>
            <ac:spMk id="9" creationId="{948698A3-3CB3-4698-8F42-F3D81D37FF44}"/>
          </ac:spMkLst>
        </pc:spChg>
        <pc:spChg chg="mod ord">
          <ac:chgData name="Taylor Mueck" userId="9a4143ad54bc9a4d" providerId="LiveId" clId="{F55BB91F-C7AC-47D9-9E41-DF8C36C09B7A}" dt="2023-09-06T18:02:18.937" v="24735" actId="1076"/>
          <ac:spMkLst>
            <pc:docMk/>
            <pc:sldMk cId="3547695338" sldId="417"/>
            <ac:spMk id="11" creationId="{0A7D7FD3-4EFF-9755-B79F-7982177CE091}"/>
          </ac:spMkLst>
        </pc:spChg>
        <pc:spChg chg="del">
          <ac:chgData name="Taylor Mueck" userId="9a4143ad54bc9a4d" providerId="LiveId" clId="{F55BB91F-C7AC-47D9-9E41-DF8C36C09B7A}" dt="2023-09-01T19:33:19.717" v="18484" actId="26606"/>
          <ac:spMkLst>
            <pc:docMk/>
            <pc:sldMk cId="3547695338" sldId="417"/>
            <ac:spMk id="14" creationId="{7A08E557-10DB-421A-876E-1AE58F8E07C4}"/>
          </ac:spMkLst>
        </pc:spChg>
        <pc:spChg chg="del">
          <ac:chgData name="Taylor Mueck" userId="9a4143ad54bc9a4d" providerId="LiveId" clId="{F55BB91F-C7AC-47D9-9E41-DF8C36C09B7A}" dt="2023-09-01T19:33:19.717" v="18484" actId="26606"/>
          <ac:spMkLst>
            <pc:docMk/>
            <pc:sldMk cId="3547695338" sldId="417"/>
            <ac:spMk id="16" creationId="{1B63FF7C-BCE4-419D-9C3F-41EC23EAB3AD}"/>
          </ac:spMkLst>
        </pc:spChg>
        <pc:spChg chg="del">
          <ac:chgData name="Taylor Mueck" userId="9a4143ad54bc9a4d" providerId="LiveId" clId="{F55BB91F-C7AC-47D9-9E41-DF8C36C09B7A}" dt="2023-09-01T19:33:19.717" v="18484" actId="26606"/>
          <ac:spMkLst>
            <pc:docMk/>
            <pc:sldMk cId="3547695338" sldId="417"/>
            <ac:spMk id="18" creationId="{CA860C7B-C231-4C73-B846-9641A2720ECF}"/>
          </ac:spMkLst>
        </pc:spChg>
        <pc:spChg chg="del">
          <ac:chgData name="Taylor Mueck" userId="9a4143ad54bc9a4d" providerId="LiveId" clId="{F55BB91F-C7AC-47D9-9E41-DF8C36C09B7A}" dt="2023-09-01T19:33:19.717" v="18484" actId="26606"/>
          <ac:spMkLst>
            <pc:docMk/>
            <pc:sldMk cId="3547695338" sldId="417"/>
            <ac:spMk id="20" creationId="{90A57368-014F-41F3-B5AF-E1701430F776}"/>
          </ac:spMkLst>
        </pc:spChg>
        <pc:spChg chg="add">
          <ac:chgData name="Taylor Mueck" userId="9a4143ad54bc9a4d" providerId="LiveId" clId="{F55BB91F-C7AC-47D9-9E41-DF8C36C09B7A}" dt="2023-09-01T19:33:19.717" v="18484" actId="26606"/>
          <ac:spMkLst>
            <pc:docMk/>
            <pc:sldMk cId="3547695338" sldId="417"/>
            <ac:spMk id="3079" creationId="{F09CA6CC-C9DF-440F-BE30-1167A9211C99}"/>
          </ac:spMkLst>
        </pc:spChg>
        <pc:spChg chg="add">
          <ac:chgData name="Taylor Mueck" userId="9a4143ad54bc9a4d" providerId="LiveId" clId="{F55BB91F-C7AC-47D9-9E41-DF8C36C09B7A}" dt="2023-09-01T19:33:19.717" v="18484" actId="26606"/>
          <ac:spMkLst>
            <pc:docMk/>
            <pc:sldMk cId="3547695338" sldId="417"/>
            <ac:spMk id="3081" creationId="{6F82D7C3-4329-485C-9C81-FB5BA3FA96DF}"/>
          </ac:spMkLst>
        </pc:spChg>
        <pc:spChg chg="add">
          <ac:chgData name="Taylor Mueck" userId="9a4143ad54bc9a4d" providerId="LiveId" clId="{F55BB91F-C7AC-47D9-9E41-DF8C36C09B7A}" dt="2023-09-01T19:33:19.717" v="18484" actId="26606"/>
          <ac:spMkLst>
            <pc:docMk/>
            <pc:sldMk cId="3547695338" sldId="417"/>
            <ac:spMk id="3083" creationId="{B4A844BD-14AA-428F-A577-AF00BC3747EA}"/>
          </ac:spMkLst>
        </pc:spChg>
        <pc:spChg chg="add">
          <ac:chgData name="Taylor Mueck" userId="9a4143ad54bc9a4d" providerId="LiveId" clId="{F55BB91F-C7AC-47D9-9E41-DF8C36C09B7A}" dt="2023-09-01T19:33:19.717" v="18484" actId="26606"/>
          <ac:spMkLst>
            <pc:docMk/>
            <pc:sldMk cId="3547695338" sldId="417"/>
            <ac:spMk id="3085" creationId="{B5E57564-AF5B-45C2-9B42-165C77BE88F2}"/>
          </ac:spMkLst>
        </pc:spChg>
        <pc:picChg chg="del">
          <ac:chgData name="Taylor Mueck" userId="9a4143ad54bc9a4d" providerId="LiveId" clId="{F55BB91F-C7AC-47D9-9E41-DF8C36C09B7A}" dt="2023-09-01T19:32:55.759" v="18481" actId="478"/>
          <ac:picMkLst>
            <pc:docMk/>
            <pc:sldMk cId="3547695338" sldId="417"/>
            <ac:picMk id="5" creationId="{88078396-5C2C-A604-AD27-2EE1E21B26FF}"/>
          </ac:picMkLst>
        </pc:picChg>
        <pc:picChg chg="add mod">
          <ac:chgData name="Taylor Mueck" userId="9a4143ad54bc9a4d" providerId="LiveId" clId="{F55BB91F-C7AC-47D9-9E41-DF8C36C09B7A}" dt="2023-09-06T18:38:43.418" v="25369" actId="14100"/>
          <ac:picMkLst>
            <pc:docMk/>
            <pc:sldMk cId="3547695338" sldId="417"/>
            <ac:picMk id="3074" creationId="{01A3B993-0337-F2B2-3C1B-FD9DBBD9EC51}"/>
          </ac:picMkLst>
        </pc:picChg>
      </pc:sldChg>
      <pc:sldChg chg="add del">
        <pc:chgData name="Taylor Mueck" userId="9a4143ad54bc9a4d" providerId="LiveId" clId="{F55BB91F-C7AC-47D9-9E41-DF8C36C09B7A}" dt="2023-09-01T18:18:42.364" v="14453" actId="47"/>
        <pc:sldMkLst>
          <pc:docMk/>
          <pc:sldMk cId="180116426" sldId="418"/>
        </pc:sldMkLst>
      </pc:sldChg>
      <pc:sldChg chg="add del">
        <pc:chgData name="Taylor Mueck" userId="9a4143ad54bc9a4d" providerId="LiveId" clId="{F55BB91F-C7AC-47D9-9E41-DF8C36C09B7A}" dt="2023-09-01T18:18:33.832" v="14450" actId="47"/>
        <pc:sldMkLst>
          <pc:docMk/>
          <pc:sldMk cId="4242151577" sldId="419"/>
        </pc:sldMkLst>
      </pc:sldChg>
      <pc:sldChg chg="addSp delSp modSp add mod modTransition setBg modAnim">
        <pc:chgData name="Taylor Mueck" userId="9a4143ad54bc9a4d" providerId="LiveId" clId="{F55BB91F-C7AC-47D9-9E41-DF8C36C09B7A}" dt="2023-09-06T20:11:09.515" v="25419"/>
        <pc:sldMkLst>
          <pc:docMk/>
          <pc:sldMk cId="1715671243" sldId="420"/>
        </pc:sldMkLst>
        <pc:spChg chg="mod">
          <ac:chgData name="Taylor Mueck" userId="9a4143ad54bc9a4d" providerId="LiveId" clId="{F55BB91F-C7AC-47D9-9E41-DF8C36C09B7A}" dt="2023-09-06T17:59:51.337" v="24715" actId="255"/>
          <ac:spMkLst>
            <pc:docMk/>
            <pc:sldMk cId="1715671243" sldId="420"/>
            <ac:spMk id="3" creationId="{42AFE50A-6F33-40AD-9446-D7F6D1B310CF}"/>
          </ac:spMkLst>
        </pc:spChg>
        <pc:spChg chg="del">
          <ac:chgData name="Taylor Mueck" userId="9a4143ad54bc9a4d" providerId="LiveId" clId="{F55BB91F-C7AC-47D9-9E41-DF8C36C09B7A}" dt="2023-08-31T17:16:06.870" v="7780"/>
          <ac:spMkLst>
            <pc:docMk/>
            <pc:sldMk cId="1715671243" sldId="420"/>
            <ac:spMk id="4" creationId="{5476183D-E17C-75F7-6CF2-0EF8DD364AA8}"/>
          </ac:spMkLst>
        </pc:spChg>
        <pc:spChg chg="add del mod">
          <ac:chgData name="Taylor Mueck" userId="9a4143ad54bc9a4d" providerId="LiveId" clId="{F55BB91F-C7AC-47D9-9E41-DF8C36C09B7A}" dt="2023-08-31T17:16:14.846" v="7783" actId="478"/>
          <ac:spMkLst>
            <pc:docMk/>
            <pc:sldMk cId="1715671243" sldId="420"/>
            <ac:spMk id="5" creationId="{EA988238-28CD-8657-F5CF-7DE3CC6228CF}"/>
          </ac:spMkLst>
        </pc:spChg>
        <pc:spChg chg="add del mod">
          <ac:chgData name="Taylor Mueck" userId="9a4143ad54bc9a4d" providerId="LiveId" clId="{F55BB91F-C7AC-47D9-9E41-DF8C36C09B7A}" dt="2023-08-31T17:16:12.886" v="7782" actId="478"/>
          <ac:spMkLst>
            <pc:docMk/>
            <pc:sldMk cId="1715671243" sldId="420"/>
            <ac:spMk id="8" creationId="{C77364C6-FB0D-D178-1D0A-B5F78BD93ED4}"/>
          </ac:spMkLst>
        </pc:spChg>
        <pc:spChg chg="add mod ord">
          <ac:chgData name="Taylor Mueck" userId="9a4143ad54bc9a4d" providerId="LiveId" clId="{F55BB91F-C7AC-47D9-9E41-DF8C36C09B7A}" dt="2023-08-31T17:27:46.981" v="7907" actId="207"/>
          <ac:spMkLst>
            <pc:docMk/>
            <pc:sldMk cId="1715671243" sldId="420"/>
            <ac:spMk id="10" creationId="{AD3EE49E-BBCE-206B-F580-CD4DAAA12FF6}"/>
          </ac:spMkLst>
        </pc:spChg>
        <pc:spChg chg="del mod">
          <ac:chgData name="Taylor Mueck" userId="9a4143ad54bc9a4d" providerId="LiveId" clId="{F55BB91F-C7AC-47D9-9E41-DF8C36C09B7A}" dt="2023-08-31T17:43:19.498" v="8071" actId="478"/>
          <ac:spMkLst>
            <pc:docMk/>
            <pc:sldMk cId="1715671243" sldId="420"/>
            <ac:spMk id="13" creationId="{A3967E21-B2F3-45A0-8DC7-5AA3CCC51699}"/>
          </ac:spMkLst>
        </pc:spChg>
        <pc:spChg chg="del mod">
          <ac:chgData name="Taylor Mueck" userId="9a4143ad54bc9a4d" providerId="LiveId" clId="{F55BB91F-C7AC-47D9-9E41-DF8C36C09B7A}" dt="2023-08-31T17:43:13.102" v="8070" actId="478"/>
          <ac:spMkLst>
            <pc:docMk/>
            <pc:sldMk cId="1715671243" sldId="420"/>
            <ac:spMk id="14" creationId="{F2598B45-0899-4C64-A088-FE0583534F45}"/>
          </ac:spMkLst>
        </pc:spChg>
        <pc:spChg chg="mod">
          <ac:chgData name="Taylor Mueck" userId="9a4143ad54bc9a4d" providerId="LiveId" clId="{F55BB91F-C7AC-47D9-9E41-DF8C36C09B7A}" dt="2023-08-31T17:16:28.869" v="7785" actId="26606"/>
          <ac:spMkLst>
            <pc:docMk/>
            <pc:sldMk cId="1715671243" sldId="420"/>
            <ac:spMk id="15" creationId="{E87B0019-071E-4C19-9139-35D5377D2C85}"/>
          </ac:spMkLst>
        </pc:spChg>
        <pc:spChg chg="mod">
          <ac:chgData name="Taylor Mueck" userId="9a4143ad54bc9a4d" providerId="LiveId" clId="{F55BB91F-C7AC-47D9-9E41-DF8C36C09B7A}" dt="2023-09-06T18:24:31.260" v="25016" actId="255"/>
          <ac:spMkLst>
            <pc:docMk/>
            <pc:sldMk cId="1715671243" sldId="420"/>
            <ac:spMk id="59" creationId="{FD483A78-48D6-4682-BE37-B2D0C566DB9D}"/>
          </ac:spMkLst>
        </pc:spChg>
        <pc:spChg chg="add">
          <ac:chgData name="Taylor Mueck" userId="9a4143ad54bc9a4d" providerId="LiveId" clId="{F55BB91F-C7AC-47D9-9E41-DF8C36C09B7A}" dt="2023-08-31T17:16:28.869" v="7785" actId="26606"/>
          <ac:spMkLst>
            <pc:docMk/>
            <pc:sldMk cId="1715671243" sldId="420"/>
            <ac:spMk id="64" creationId="{7A08E557-10DB-421A-876E-1AE58F8E07C4}"/>
          </ac:spMkLst>
        </pc:spChg>
        <pc:spChg chg="add">
          <ac:chgData name="Taylor Mueck" userId="9a4143ad54bc9a4d" providerId="LiveId" clId="{F55BB91F-C7AC-47D9-9E41-DF8C36C09B7A}" dt="2023-08-31T17:16:28.869" v="7785" actId="26606"/>
          <ac:spMkLst>
            <pc:docMk/>
            <pc:sldMk cId="1715671243" sldId="420"/>
            <ac:spMk id="66" creationId="{F09CA6CC-C9DF-440F-BE30-1167A9211C99}"/>
          </ac:spMkLst>
        </pc:spChg>
        <pc:spChg chg="add">
          <ac:chgData name="Taylor Mueck" userId="9a4143ad54bc9a4d" providerId="LiveId" clId="{F55BB91F-C7AC-47D9-9E41-DF8C36C09B7A}" dt="2023-08-31T17:16:28.869" v="7785" actId="26606"/>
          <ac:spMkLst>
            <pc:docMk/>
            <pc:sldMk cId="1715671243" sldId="420"/>
            <ac:spMk id="68" creationId="{6F82D7C3-4329-485C-9C81-FB5BA3FA96DF}"/>
          </ac:spMkLst>
        </pc:spChg>
        <pc:spChg chg="add">
          <ac:chgData name="Taylor Mueck" userId="9a4143ad54bc9a4d" providerId="LiveId" clId="{F55BB91F-C7AC-47D9-9E41-DF8C36C09B7A}" dt="2023-08-31T17:16:28.869" v="7785" actId="26606"/>
          <ac:spMkLst>
            <pc:docMk/>
            <pc:sldMk cId="1715671243" sldId="420"/>
            <ac:spMk id="70" creationId="{B4A844BD-14AA-428F-A577-AF00BC3747EA}"/>
          </ac:spMkLst>
        </pc:spChg>
        <pc:spChg chg="add">
          <ac:chgData name="Taylor Mueck" userId="9a4143ad54bc9a4d" providerId="LiveId" clId="{F55BB91F-C7AC-47D9-9E41-DF8C36C09B7A}" dt="2023-08-31T17:16:28.869" v="7785" actId="26606"/>
          <ac:spMkLst>
            <pc:docMk/>
            <pc:sldMk cId="1715671243" sldId="420"/>
            <ac:spMk id="72" creationId="{B5E57564-AF5B-45C2-9B42-165C77BE88F2}"/>
          </ac:spMkLst>
        </pc:spChg>
        <pc:picChg chg="add mod ord">
          <ac:chgData name="Taylor Mueck" userId="9a4143ad54bc9a4d" providerId="LiveId" clId="{F55BB91F-C7AC-47D9-9E41-DF8C36C09B7A}" dt="2023-09-06T20:09:40.309" v="25418" actId="167"/>
          <ac:picMkLst>
            <pc:docMk/>
            <pc:sldMk cId="1715671243" sldId="420"/>
            <ac:picMk id="2" creationId="{805DA5CB-06BA-7BC4-F1B7-08CCD6FD6577}"/>
          </ac:picMkLst>
        </pc:picChg>
        <pc:picChg chg="del">
          <ac:chgData name="Taylor Mueck" userId="9a4143ad54bc9a4d" providerId="LiveId" clId="{F55BB91F-C7AC-47D9-9E41-DF8C36C09B7A}" dt="2023-08-31T17:16:02.053" v="7779" actId="478"/>
          <ac:picMkLst>
            <pc:docMk/>
            <pc:sldMk cId="1715671243" sldId="420"/>
            <ac:picMk id="7" creationId="{A945E2FC-49A2-3B0D-CFAF-7DA26C6F9C37}"/>
          </ac:picMkLst>
        </pc:picChg>
        <pc:picChg chg="add mod ord">
          <ac:chgData name="Taylor Mueck" userId="9a4143ad54bc9a4d" providerId="LiveId" clId="{F55BB91F-C7AC-47D9-9E41-DF8C36C09B7A}" dt="2023-08-31T17:43:08.204" v="8069" actId="14100"/>
          <ac:picMkLst>
            <pc:docMk/>
            <pc:sldMk cId="1715671243" sldId="420"/>
            <ac:picMk id="9" creationId="{912057F6-6405-B1AD-EAF3-E4F514F4F07C}"/>
          </ac:picMkLst>
        </pc:picChg>
        <pc:picChg chg="del">
          <ac:chgData name="Taylor Mueck" userId="9a4143ad54bc9a4d" providerId="LiveId" clId="{F55BB91F-C7AC-47D9-9E41-DF8C36C09B7A}" dt="2023-08-31T17:15:59.923" v="7778" actId="478"/>
          <ac:picMkLst>
            <pc:docMk/>
            <pc:sldMk cId="1715671243" sldId="420"/>
            <ac:picMk id="12" creationId="{09C1E283-54F6-4BE3-BD4B-B4C5888D08CC}"/>
          </ac:picMkLst>
        </pc:picChg>
        <pc:picChg chg="add mod">
          <ac:chgData name="Taylor Mueck" userId="9a4143ad54bc9a4d" providerId="LiveId" clId="{F55BB91F-C7AC-47D9-9E41-DF8C36C09B7A}" dt="2023-08-31T17:25:51.577" v="7897" actId="166"/>
          <ac:picMkLst>
            <pc:docMk/>
            <pc:sldMk cId="1715671243" sldId="420"/>
            <ac:picMk id="1026" creationId="{830BA651-9549-FF44-F699-B4018EB575C5}"/>
          </ac:picMkLst>
        </pc:picChg>
      </pc:sldChg>
      <pc:sldChg chg="modSp add mod modTransition modAnim">
        <pc:chgData name="Taylor Mueck" userId="9a4143ad54bc9a4d" providerId="LiveId" clId="{F55BB91F-C7AC-47D9-9E41-DF8C36C09B7A}" dt="2023-09-06T20:35:50.061" v="25923" actId="207"/>
        <pc:sldMkLst>
          <pc:docMk/>
          <pc:sldMk cId="2756246019" sldId="421"/>
        </pc:sldMkLst>
        <pc:spChg chg="mod">
          <ac:chgData name="Taylor Mueck" userId="9a4143ad54bc9a4d" providerId="LiveId" clId="{F55BB91F-C7AC-47D9-9E41-DF8C36C09B7A}" dt="2023-09-06T18:27:11.025" v="25086" actId="20577"/>
          <ac:spMkLst>
            <pc:docMk/>
            <pc:sldMk cId="2756246019" sldId="421"/>
            <ac:spMk id="2" creationId="{A459A0FD-000E-4BE6-AF65-BB86C656DB23}"/>
          </ac:spMkLst>
        </pc:spChg>
        <pc:spChg chg="mod">
          <ac:chgData name="Taylor Mueck" userId="9a4143ad54bc9a4d" providerId="LiveId" clId="{F55BB91F-C7AC-47D9-9E41-DF8C36C09B7A}" dt="2023-09-06T18:32:59.630" v="25361" actId="20577"/>
          <ac:spMkLst>
            <pc:docMk/>
            <pc:sldMk cId="2756246019" sldId="421"/>
            <ac:spMk id="11" creationId="{0A7D7FD3-4EFF-9755-B79F-7982177CE091}"/>
          </ac:spMkLst>
        </pc:spChg>
        <pc:spChg chg="mod">
          <ac:chgData name="Taylor Mueck" userId="9a4143ad54bc9a4d" providerId="LiveId" clId="{F55BB91F-C7AC-47D9-9E41-DF8C36C09B7A}" dt="2023-09-06T20:35:50.061" v="25923" actId="207"/>
          <ac:spMkLst>
            <pc:docMk/>
            <pc:sldMk cId="2756246019" sldId="421"/>
            <ac:spMk id="12" creationId="{6619A5B2-F3E5-7803-067A-F5930C75BC4C}"/>
          </ac:spMkLst>
        </pc:spChg>
        <pc:picChg chg="mod">
          <ac:chgData name="Taylor Mueck" userId="9a4143ad54bc9a4d" providerId="LiveId" clId="{F55BB91F-C7AC-47D9-9E41-DF8C36C09B7A}" dt="2023-09-06T18:01:53.281" v="24731" actId="14100"/>
          <ac:picMkLst>
            <pc:docMk/>
            <pc:sldMk cId="2756246019" sldId="421"/>
            <ac:picMk id="3" creationId="{BCDAEAA2-CA34-6B02-42AF-C60EF8A08A15}"/>
          </ac:picMkLst>
        </pc:picChg>
      </pc:sldChg>
      <pc:sldChg chg="addSp delSp modSp add mod modTransition modAnim">
        <pc:chgData name="Taylor Mueck" userId="9a4143ad54bc9a4d" providerId="LiveId" clId="{F55BB91F-C7AC-47D9-9E41-DF8C36C09B7A}" dt="2023-09-06T18:40:59.841" v="25385"/>
        <pc:sldMkLst>
          <pc:docMk/>
          <pc:sldMk cId="715122885" sldId="422"/>
        </pc:sldMkLst>
        <pc:spChg chg="mod">
          <ac:chgData name="Taylor Mueck" userId="9a4143ad54bc9a4d" providerId="LiveId" clId="{F55BB91F-C7AC-47D9-9E41-DF8C36C09B7A}" dt="2023-09-06T18:27:39.871" v="25145" actId="20577"/>
          <ac:spMkLst>
            <pc:docMk/>
            <pc:sldMk cId="715122885" sldId="422"/>
            <ac:spMk id="2" creationId="{D35EB972-6BD6-47D1-9E78-CE35D79FC904}"/>
          </ac:spMkLst>
        </pc:spChg>
        <pc:spChg chg="mod">
          <ac:chgData name="Taylor Mueck" userId="9a4143ad54bc9a4d" providerId="LiveId" clId="{F55BB91F-C7AC-47D9-9E41-DF8C36C09B7A}" dt="2023-09-06T18:04:10.591" v="24753" actId="255"/>
          <ac:spMkLst>
            <pc:docMk/>
            <pc:sldMk cId="715122885" sldId="422"/>
            <ac:spMk id="3" creationId="{D2BAE1FD-7EE9-2648-6E98-EA1A39A1F2A6}"/>
          </ac:spMkLst>
        </pc:spChg>
        <pc:spChg chg="add del mod">
          <ac:chgData name="Taylor Mueck" userId="9a4143ad54bc9a4d" providerId="LiveId" clId="{F55BB91F-C7AC-47D9-9E41-DF8C36C09B7A}" dt="2023-09-06T18:22:27.435" v="24987" actId="122"/>
          <ac:spMkLst>
            <pc:docMk/>
            <pc:sldMk cId="715122885" sldId="422"/>
            <ac:spMk id="4" creationId="{FAFE8C4C-98A2-B9B2-6253-20295AD7AB79}"/>
          </ac:spMkLst>
        </pc:spChg>
        <pc:spChg chg="del">
          <ac:chgData name="Taylor Mueck" userId="9a4143ad54bc9a4d" providerId="LiveId" clId="{F55BB91F-C7AC-47D9-9E41-DF8C36C09B7A}" dt="2023-09-06T17:18:54.381" v="23461" actId="478"/>
          <ac:spMkLst>
            <pc:docMk/>
            <pc:sldMk cId="715122885" sldId="422"/>
            <ac:spMk id="5" creationId="{5C378AB1-B107-4B6E-AFB4-6820509E85B8}"/>
          </ac:spMkLst>
        </pc:spChg>
        <pc:spChg chg="add mod">
          <ac:chgData name="Taylor Mueck" userId="9a4143ad54bc9a4d" providerId="LiveId" clId="{F55BB91F-C7AC-47D9-9E41-DF8C36C09B7A}" dt="2023-09-06T18:04:02.707" v="24752" actId="1076"/>
          <ac:spMkLst>
            <pc:docMk/>
            <pc:sldMk cId="715122885" sldId="422"/>
            <ac:spMk id="6" creationId="{54870532-31A5-66B8-EE13-9AF8CD4145C4}"/>
          </ac:spMkLst>
        </pc:spChg>
        <pc:spChg chg="del mod">
          <ac:chgData name="Taylor Mueck" userId="9a4143ad54bc9a4d" providerId="LiveId" clId="{F55BB91F-C7AC-47D9-9E41-DF8C36C09B7A}" dt="2023-09-01T19:08:18.788" v="17277"/>
          <ac:spMkLst>
            <pc:docMk/>
            <pc:sldMk cId="715122885" sldId="422"/>
            <ac:spMk id="10" creationId="{5264235E-B136-7C39-C5AA-6561812730B1}"/>
          </ac:spMkLst>
        </pc:spChg>
        <pc:spChg chg="add del mod">
          <ac:chgData name="Taylor Mueck" userId="9a4143ad54bc9a4d" providerId="LiveId" clId="{F55BB91F-C7AC-47D9-9E41-DF8C36C09B7A}" dt="2023-09-01T19:18:42.258" v="17854" actId="478"/>
          <ac:spMkLst>
            <pc:docMk/>
            <pc:sldMk cId="715122885" sldId="422"/>
            <ac:spMk id="11" creationId="{F255047C-DCC0-A572-F145-E0E0674A7EAF}"/>
          </ac:spMkLst>
        </pc:spChg>
        <pc:picChg chg="del">
          <ac:chgData name="Taylor Mueck" userId="9a4143ad54bc9a4d" providerId="LiveId" clId="{F55BB91F-C7AC-47D9-9E41-DF8C36C09B7A}" dt="2023-09-01T19:18:33.156" v="17852" actId="478"/>
          <ac:picMkLst>
            <pc:docMk/>
            <pc:sldMk cId="715122885" sldId="422"/>
            <ac:picMk id="9" creationId="{E02EB33C-FE53-EEE0-4334-D849D3533AD8}"/>
          </ac:picMkLst>
        </pc:picChg>
        <pc:picChg chg="add del mod">
          <ac:chgData name="Taylor Mueck" userId="9a4143ad54bc9a4d" providerId="LiveId" clId="{F55BB91F-C7AC-47D9-9E41-DF8C36C09B7A}" dt="2023-09-01T19:14:25.018" v="17733"/>
          <ac:picMkLst>
            <pc:docMk/>
            <pc:sldMk cId="715122885" sldId="422"/>
            <ac:picMk id="2050" creationId="{C5B5F7FF-FFE9-E623-E24E-5C76D378EB80}"/>
          </ac:picMkLst>
        </pc:picChg>
        <pc:picChg chg="add mod">
          <ac:chgData name="Taylor Mueck" userId="9a4143ad54bc9a4d" providerId="LiveId" clId="{F55BB91F-C7AC-47D9-9E41-DF8C36C09B7A}" dt="2023-09-06T17:18:48.428" v="23460" actId="14100"/>
          <ac:picMkLst>
            <pc:docMk/>
            <pc:sldMk cId="715122885" sldId="422"/>
            <ac:picMk id="2052" creationId="{B34594B8-E8AB-4493-99A8-48886E468EFE}"/>
          </ac:picMkLst>
        </pc:picChg>
      </pc:sldChg>
      <pc:sldChg chg="addSp delSp modSp add mod modTransition delAnim modAnim">
        <pc:chgData name="Taylor Mueck" userId="9a4143ad54bc9a4d" providerId="LiveId" clId="{F55BB91F-C7AC-47D9-9E41-DF8C36C09B7A}" dt="2023-09-06T20:25:45.677" v="25916" actId="20577"/>
        <pc:sldMkLst>
          <pc:docMk/>
          <pc:sldMk cId="2584887554" sldId="423"/>
        </pc:sldMkLst>
        <pc:spChg chg="mod ord">
          <ac:chgData name="Taylor Mueck" userId="9a4143ad54bc9a4d" providerId="LiveId" clId="{F55BB91F-C7AC-47D9-9E41-DF8C36C09B7A}" dt="2023-09-06T18:28:56.045" v="25339" actId="20577"/>
          <ac:spMkLst>
            <pc:docMk/>
            <pc:sldMk cId="2584887554" sldId="423"/>
            <ac:spMk id="2" creationId="{D2F924B7-710C-4A57-8CFD-02AED0241E6D}"/>
          </ac:spMkLst>
        </pc:spChg>
        <pc:spChg chg="del mod">
          <ac:chgData name="Taylor Mueck" userId="9a4143ad54bc9a4d" providerId="LiveId" clId="{F55BB91F-C7AC-47D9-9E41-DF8C36C09B7A}" dt="2023-09-06T18:19:19.416" v="24956" actId="478"/>
          <ac:spMkLst>
            <pc:docMk/>
            <pc:sldMk cId="2584887554" sldId="423"/>
            <ac:spMk id="3" creationId="{C95A8907-8F83-4D28-A679-FA8F63B9A1BA}"/>
          </ac:spMkLst>
        </pc:spChg>
        <pc:spChg chg="add mod">
          <ac:chgData name="Taylor Mueck" userId="9a4143ad54bc9a4d" providerId="LiveId" clId="{F55BB91F-C7AC-47D9-9E41-DF8C36C09B7A}" dt="2023-09-06T20:25:45.677" v="25916" actId="20577"/>
          <ac:spMkLst>
            <pc:docMk/>
            <pc:sldMk cId="2584887554" sldId="423"/>
            <ac:spMk id="5" creationId="{0BE1808F-0A98-BD49-7E0E-0814C5DDA326}"/>
          </ac:spMkLst>
        </pc:spChg>
        <pc:spChg chg="del mod">
          <ac:chgData name="Taylor Mueck" userId="9a4143ad54bc9a4d" providerId="LiveId" clId="{F55BB91F-C7AC-47D9-9E41-DF8C36C09B7A}" dt="2023-09-06T18:18:50.174" v="24953"/>
          <ac:spMkLst>
            <pc:docMk/>
            <pc:sldMk cId="2584887554" sldId="423"/>
            <ac:spMk id="7" creationId="{8D2BBDDC-6094-4810-BC59-44315378208B}"/>
          </ac:spMkLst>
        </pc:spChg>
        <pc:picChg chg="del">
          <ac:chgData name="Taylor Mueck" userId="9a4143ad54bc9a4d" providerId="LiveId" clId="{F55BB91F-C7AC-47D9-9E41-DF8C36C09B7A}" dt="2023-09-06T18:53:04.374" v="25394" actId="478"/>
          <ac:picMkLst>
            <pc:docMk/>
            <pc:sldMk cId="2584887554" sldId="423"/>
            <ac:picMk id="10" creationId="{7150CB35-4CD0-9DA6-E696-63AA9FC47A6B}"/>
          </ac:picMkLst>
        </pc:picChg>
      </pc:sldChg>
      <pc:sldChg chg="new del">
        <pc:chgData name="Taylor Mueck" userId="9a4143ad54bc9a4d" providerId="LiveId" clId="{F55BB91F-C7AC-47D9-9E41-DF8C36C09B7A}" dt="2023-09-06T18:18:28.975" v="24947" actId="47"/>
        <pc:sldMkLst>
          <pc:docMk/>
          <pc:sldMk cId="3769049747" sldId="423"/>
        </pc:sldMkLst>
      </pc:sldChg>
      <pc:sldChg chg="new del">
        <pc:chgData name="Taylor Mueck" userId="9a4143ad54bc9a4d" providerId="LiveId" clId="{F55BB91F-C7AC-47D9-9E41-DF8C36C09B7A}" dt="2023-09-06T18:18:18.987" v="24946" actId="47"/>
        <pc:sldMkLst>
          <pc:docMk/>
          <pc:sldMk cId="756997131" sldId="424"/>
        </pc:sldMkLst>
      </pc:sldChg>
      <pc:sldChg chg="addSp delSp modSp new mod ord modTransition setBg modAnim">
        <pc:chgData name="Taylor Mueck" userId="9a4143ad54bc9a4d" providerId="LiveId" clId="{F55BB91F-C7AC-47D9-9E41-DF8C36C09B7A}" dt="2023-09-06T20:57:58.784" v="27323" actId="33524"/>
        <pc:sldMkLst>
          <pc:docMk/>
          <pc:sldMk cId="2079914323" sldId="424"/>
        </pc:sldMkLst>
        <pc:spChg chg="mod">
          <ac:chgData name="Taylor Mueck" userId="9a4143ad54bc9a4d" providerId="LiveId" clId="{F55BB91F-C7AC-47D9-9E41-DF8C36C09B7A}" dt="2023-09-06T20:55:12.485" v="27311" actId="1076"/>
          <ac:spMkLst>
            <pc:docMk/>
            <pc:sldMk cId="2079914323" sldId="424"/>
            <ac:spMk id="2" creationId="{2FE17280-AF57-1BD4-BD1D-A55E0F18FA4D}"/>
          </ac:spMkLst>
        </pc:spChg>
        <pc:spChg chg="mod ord">
          <ac:chgData name="Taylor Mueck" userId="9a4143ad54bc9a4d" providerId="LiveId" clId="{F55BB91F-C7AC-47D9-9E41-DF8C36C09B7A}" dt="2023-09-06T20:57:58.784" v="27323" actId="33524"/>
          <ac:spMkLst>
            <pc:docMk/>
            <pc:sldMk cId="2079914323" sldId="424"/>
            <ac:spMk id="3" creationId="{AF97482A-3B96-33E6-6C34-A487614DEB1F}"/>
          </ac:spMkLst>
        </pc:spChg>
        <pc:spChg chg="del">
          <ac:chgData name="Taylor Mueck" userId="9a4143ad54bc9a4d" providerId="LiveId" clId="{F55BB91F-C7AC-47D9-9E41-DF8C36C09B7A}" dt="2023-09-06T20:43:34.781" v="26760" actId="478"/>
          <ac:spMkLst>
            <pc:docMk/>
            <pc:sldMk cId="2079914323" sldId="424"/>
            <ac:spMk id="4" creationId="{20A717BF-5EA8-5A2F-792B-D5F2AC315353}"/>
          </ac:spMkLst>
        </pc:spChg>
        <pc:spChg chg="del mod">
          <ac:chgData name="Taylor Mueck" userId="9a4143ad54bc9a4d" providerId="LiveId" clId="{F55BB91F-C7AC-47D9-9E41-DF8C36C09B7A}" dt="2023-09-06T20:47:30.940" v="27056"/>
          <ac:spMkLst>
            <pc:docMk/>
            <pc:sldMk cId="2079914323" sldId="424"/>
            <ac:spMk id="5" creationId="{9A40A2C4-83AD-A13D-C9DE-60BCEE44C4C1}"/>
          </ac:spMkLst>
        </pc:spChg>
        <pc:spChg chg="del">
          <ac:chgData name="Taylor Mueck" userId="9a4143ad54bc9a4d" providerId="LiveId" clId="{F55BB91F-C7AC-47D9-9E41-DF8C36C09B7A}" dt="2023-09-06T20:52:01.247" v="27060"/>
          <ac:spMkLst>
            <pc:docMk/>
            <pc:sldMk cId="2079914323" sldId="424"/>
            <ac:spMk id="6" creationId="{1CA8B42A-0CB8-C65C-AC71-D0C61A0F404A}"/>
          </ac:spMkLst>
        </pc:spChg>
        <pc:spChg chg="del mod">
          <ac:chgData name="Taylor Mueck" userId="9a4143ad54bc9a4d" providerId="LiveId" clId="{F55BB91F-C7AC-47D9-9E41-DF8C36C09B7A}" dt="2023-09-06T20:40:21.274" v="26426" actId="478"/>
          <ac:spMkLst>
            <pc:docMk/>
            <pc:sldMk cId="2079914323" sldId="424"/>
            <ac:spMk id="7" creationId="{F5D3645A-6E0B-C004-EDBD-D27F6FB9CACC}"/>
          </ac:spMkLst>
        </pc:spChg>
        <pc:spChg chg="del">
          <ac:chgData name="Taylor Mueck" userId="9a4143ad54bc9a4d" providerId="LiveId" clId="{F55BB91F-C7AC-47D9-9E41-DF8C36C09B7A}" dt="2023-09-06T20:40:23.784" v="26427" actId="478"/>
          <ac:spMkLst>
            <pc:docMk/>
            <pc:sldMk cId="2079914323" sldId="424"/>
            <ac:spMk id="8" creationId="{65E8120C-0A8B-6EDB-564B-A81AE4507E48}"/>
          </ac:spMkLst>
        </pc:spChg>
        <pc:spChg chg="del mod">
          <ac:chgData name="Taylor Mueck" userId="9a4143ad54bc9a4d" providerId="LiveId" clId="{F55BB91F-C7AC-47D9-9E41-DF8C36C09B7A}" dt="2023-09-06T20:52:32.939" v="27068" actId="478"/>
          <ac:spMkLst>
            <pc:docMk/>
            <pc:sldMk cId="2079914323" sldId="424"/>
            <ac:spMk id="9" creationId="{B5A074E6-5D8D-7511-0017-849782887D42}"/>
          </ac:spMkLst>
        </pc:spChg>
        <pc:spChg chg="mod">
          <ac:chgData name="Taylor Mueck" userId="9a4143ad54bc9a4d" providerId="LiveId" clId="{F55BB91F-C7AC-47D9-9E41-DF8C36C09B7A}" dt="2023-09-06T20:52:08.024" v="27061" actId="26606"/>
          <ac:spMkLst>
            <pc:docMk/>
            <pc:sldMk cId="2079914323" sldId="424"/>
            <ac:spMk id="10" creationId="{45420505-E956-6C4E-648D-E37B5B08369A}"/>
          </ac:spMkLst>
        </pc:spChg>
        <pc:spChg chg="add del mod">
          <ac:chgData name="Taylor Mueck" userId="9a4143ad54bc9a4d" providerId="LiveId" clId="{F55BB91F-C7AC-47D9-9E41-DF8C36C09B7A}" dt="2023-09-06T20:48:10.036" v="27058"/>
          <ac:spMkLst>
            <pc:docMk/>
            <pc:sldMk cId="2079914323" sldId="424"/>
            <ac:spMk id="13" creationId="{5DDBB60C-60E9-B679-716E-7ED16E0AF20A}"/>
          </ac:spMkLst>
        </pc:spChg>
        <pc:spChg chg="add del mod">
          <ac:chgData name="Taylor Mueck" userId="9a4143ad54bc9a4d" providerId="LiveId" clId="{F55BB91F-C7AC-47D9-9E41-DF8C36C09B7A}" dt="2023-09-06T20:52:21.004" v="27065" actId="478"/>
          <ac:spMkLst>
            <pc:docMk/>
            <pc:sldMk cId="2079914323" sldId="424"/>
            <ac:spMk id="17" creationId="{094F81B0-E8AD-6993-081F-FB65C38CC66A}"/>
          </ac:spMkLst>
        </pc:spChg>
        <pc:spChg chg="add">
          <ac:chgData name="Taylor Mueck" userId="9a4143ad54bc9a4d" providerId="LiveId" clId="{F55BB91F-C7AC-47D9-9E41-DF8C36C09B7A}" dt="2023-09-06T20:52:08.024" v="27061" actId="26606"/>
          <ac:spMkLst>
            <pc:docMk/>
            <pc:sldMk cId="2079914323" sldId="424"/>
            <ac:spMk id="20" creationId="{7A08E557-10DB-421A-876E-1AE58F8E07C4}"/>
          </ac:spMkLst>
        </pc:spChg>
        <pc:spChg chg="add">
          <ac:chgData name="Taylor Mueck" userId="9a4143ad54bc9a4d" providerId="LiveId" clId="{F55BB91F-C7AC-47D9-9E41-DF8C36C09B7A}" dt="2023-09-06T20:52:08.024" v="27061" actId="26606"/>
          <ac:spMkLst>
            <pc:docMk/>
            <pc:sldMk cId="2079914323" sldId="424"/>
            <ac:spMk id="22" creationId="{F9D55041-3BBC-4F25-8B41-94ADDC8355CF}"/>
          </ac:spMkLst>
        </pc:spChg>
        <pc:spChg chg="add">
          <ac:chgData name="Taylor Mueck" userId="9a4143ad54bc9a4d" providerId="LiveId" clId="{F55BB91F-C7AC-47D9-9E41-DF8C36C09B7A}" dt="2023-09-06T20:52:08.024" v="27061" actId="26606"/>
          <ac:spMkLst>
            <pc:docMk/>
            <pc:sldMk cId="2079914323" sldId="424"/>
            <ac:spMk id="24" creationId="{7088D0B4-8CCB-4037-A2B7-1260A5D31D08}"/>
          </ac:spMkLst>
        </pc:spChg>
        <pc:spChg chg="add">
          <ac:chgData name="Taylor Mueck" userId="9a4143ad54bc9a4d" providerId="LiveId" clId="{F55BB91F-C7AC-47D9-9E41-DF8C36C09B7A}" dt="2023-09-06T20:52:08.024" v="27061" actId="26606"/>
          <ac:spMkLst>
            <pc:docMk/>
            <pc:sldMk cId="2079914323" sldId="424"/>
            <ac:spMk id="26" creationId="{5F38C813-4343-42A6-9181-99939A5C0E13}"/>
          </ac:spMkLst>
        </pc:spChg>
        <pc:picChg chg="add del mod">
          <ac:chgData name="Taylor Mueck" userId="9a4143ad54bc9a4d" providerId="LiveId" clId="{F55BB91F-C7AC-47D9-9E41-DF8C36C09B7A}" dt="2023-09-06T20:47:40.079" v="27057" actId="478"/>
          <ac:picMkLst>
            <pc:docMk/>
            <pc:sldMk cId="2079914323" sldId="424"/>
            <ac:picMk id="11" creationId="{ED2104D3-AB23-D6AE-3598-158E870106E6}"/>
          </ac:picMkLst>
        </pc:picChg>
        <pc:picChg chg="add mod ord">
          <ac:chgData name="Taylor Mueck" userId="9a4143ad54bc9a4d" providerId="LiveId" clId="{F55BB91F-C7AC-47D9-9E41-DF8C36C09B7A}" dt="2023-09-06T20:52:28.682" v="27067" actId="14100"/>
          <ac:picMkLst>
            <pc:docMk/>
            <pc:sldMk cId="2079914323" sldId="424"/>
            <ac:picMk id="14" creationId="{718D9A15-180D-C725-62AD-C90BCA436CEF}"/>
          </ac:picMkLst>
        </pc:picChg>
        <pc:picChg chg="add del mod">
          <ac:chgData name="Taylor Mueck" userId="9a4143ad54bc9a4d" providerId="LiveId" clId="{F55BB91F-C7AC-47D9-9E41-DF8C36C09B7A}" dt="2023-09-06T20:52:17.647" v="27064" actId="478"/>
          <ac:picMkLst>
            <pc:docMk/>
            <pc:sldMk cId="2079914323" sldId="424"/>
            <ac:picMk id="15" creationId="{40A52050-BBBD-56D3-839C-9C4F152FCF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AB06A-EEDC-421C-B5A0-5E9E5241A8E5}" type="datetimeFigureOut">
              <a:rPr lang="en-US" smtClean="0"/>
              <a:t>9/6/2023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F9438-3EEF-4192-9815-F6F44770AEF7}" type="slidenum">
              <a:rPr lang="en-US" smtClean="0"/>
              <a:t>‹#›</a:t>
            </a:fld>
            <a:endParaRPr lang="en-US" dirty="0"/>
          </a:p>
        </p:txBody>
      </p:sp>
    </p:spTree>
    <p:extLst>
      <p:ext uri="{BB962C8B-B14F-4D97-AF65-F5344CB8AC3E}">
        <p14:creationId xmlns:p14="http://schemas.microsoft.com/office/powerpoint/2010/main" val="265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FD177CC8-001B-43AD-8769-8F49681EBEDD}"/>
              </a:ext>
            </a:extLst>
          </p:cNvPr>
          <p:cNvSpPr>
            <a:spLocks noGrp="1"/>
          </p:cNvSpPr>
          <p:nvPr>
            <p:ph type="pic" sz="quarter" idx="13"/>
          </p:nvPr>
        </p:nvSpPr>
        <p:spPr>
          <a:xfrm>
            <a:off x="0" y="0"/>
            <a:ext cx="11273115" cy="6858000"/>
          </a:xfrm>
          <a:custGeom>
            <a:avLst/>
            <a:gdLst>
              <a:gd name="connsiteX0" fmla="*/ 3348090 w 11273115"/>
              <a:gd name="connsiteY0" fmla="*/ 0 h 6858000"/>
              <a:gd name="connsiteX1" fmla="*/ 3350669 w 11273115"/>
              <a:gd name="connsiteY1" fmla="*/ 66 h 6858000"/>
              <a:gd name="connsiteX2" fmla="*/ 3350669 w 11273115"/>
              <a:gd name="connsiteY2" fmla="*/ 0 h 6858000"/>
              <a:gd name="connsiteX3" fmla="*/ 11272195 w 11273115"/>
              <a:gd name="connsiteY3" fmla="*/ 0 h 6858000"/>
              <a:gd name="connsiteX4" fmla="*/ 11272195 w 11273115"/>
              <a:gd name="connsiteY4" fmla="*/ 2961216 h 6858000"/>
              <a:gd name="connsiteX5" fmla="*/ 11271695 w 11273115"/>
              <a:gd name="connsiteY5" fmla="*/ 2961216 h 6858000"/>
              <a:gd name="connsiteX6" fmla="*/ 11273115 w 11273115"/>
              <a:gd name="connsiteY6" fmla="*/ 3017366 h 6858000"/>
              <a:gd name="connsiteX7" fmla="*/ 7818094 w 11273115"/>
              <a:gd name="connsiteY7" fmla="*/ 6846005 h 6858000"/>
              <a:gd name="connsiteX8" fmla="*/ 7660345 w 11273115"/>
              <a:gd name="connsiteY8" fmla="*/ 6858000 h 6858000"/>
              <a:gd name="connsiteX9" fmla="*/ 0 w 11273115"/>
              <a:gd name="connsiteY9" fmla="*/ 6858000 h 6858000"/>
              <a:gd name="connsiteX10" fmla="*/ 0 w 11273115"/>
              <a:gd name="connsiteY10" fmla="*/ 3105006 h 6858000"/>
              <a:gd name="connsiteX11" fmla="*/ 1984 w 11273115"/>
              <a:gd name="connsiteY11" fmla="*/ 3078405 h 6858000"/>
              <a:gd name="connsiteX12" fmla="*/ 3348090 w 1127311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3115" h="6858000">
                <a:moveTo>
                  <a:pt x="3348090" y="0"/>
                </a:moveTo>
                <a:lnTo>
                  <a:pt x="3350669" y="66"/>
                </a:lnTo>
                <a:lnTo>
                  <a:pt x="3350669" y="0"/>
                </a:lnTo>
                <a:lnTo>
                  <a:pt x="11272195" y="0"/>
                </a:lnTo>
                <a:lnTo>
                  <a:pt x="11272195" y="2961216"/>
                </a:lnTo>
                <a:lnTo>
                  <a:pt x="11271695" y="2961216"/>
                </a:lnTo>
                <a:lnTo>
                  <a:pt x="11273115" y="3017366"/>
                </a:lnTo>
                <a:cubicBezTo>
                  <a:pt x="11273115" y="5009996"/>
                  <a:pt x="9758729" y="6648923"/>
                  <a:pt x="7818094" y="6846005"/>
                </a:cubicBezTo>
                <a:lnTo>
                  <a:pt x="7660345" y="6858000"/>
                </a:lnTo>
                <a:lnTo>
                  <a:pt x="0" y="6858000"/>
                </a:lnTo>
                <a:lnTo>
                  <a:pt x="0" y="3105006"/>
                </a:lnTo>
                <a:lnTo>
                  <a:pt x="1984" y="3078405"/>
                </a:lnTo>
                <a:cubicBezTo>
                  <a:pt x="174228" y="1349311"/>
                  <a:pt x="1606596" y="0"/>
                  <a:pt x="3348090" y="0"/>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
        <p:nvSpPr>
          <p:cNvPr id="9" name="Freeform: Shape 8">
            <a:extLst>
              <a:ext uri="{FF2B5EF4-FFF2-40B4-BE49-F238E27FC236}">
                <a16:creationId xmlns:a16="http://schemas.microsoft.com/office/drawing/2014/main" id="{ED724945-48CE-43AA-A2D7-D18FC7CB735C}"/>
              </a:ext>
              <a:ext uri="{C183D7F6-B498-43B3-948B-1728B52AA6E4}">
                <adec:decorative xmlns:adec="http://schemas.microsoft.com/office/drawing/2017/decorative" val="1"/>
              </a:ext>
            </a:extLst>
          </p:cNvPr>
          <p:cNvSpPr/>
          <p:nvPr userDrawn="1"/>
        </p:nvSpPr>
        <p:spPr>
          <a:xfrm flipH="1" flipV="1">
            <a:off x="0" y="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Title 1">
            <a:extLst>
              <a:ext uri="{FF2B5EF4-FFF2-40B4-BE49-F238E27FC236}">
                <a16:creationId xmlns:a16="http://schemas.microsoft.com/office/drawing/2014/main" id="{FF4C4F21-0086-44BC-AE2C-731756B16DCD}"/>
              </a:ext>
            </a:extLst>
          </p:cNvPr>
          <p:cNvSpPr>
            <a:spLocks noGrp="1"/>
          </p:cNvSpPr>
          <p:nvPr>
            <p:ph type="ctrTitle"/>
          </p:nvPr>
        </p:nvSpPr>
        <p:spPr>
          <a:xfrm>
            <a:off x="609521" y="4330696"/>
            <a:ext cx="11582479" cy="2527304"/>
          </a:xfrm>
          <a:custGeom>
            <a:avLst/>
            <a:gdLst>
              <a:gd name="connsiteX0" fmla="*/ 326075 w 8600365"/>
              <a:gd name="connsiteY0" fmla="*/ 0 h 1224926"/>
              <a:gd name="connsiteX1" fmla="*/ 8274290 w 8600365"/>
              <a:gd name="connsiteY1" fmla="*/ 0 h 1224926"/>
              <a:gd name="connsiteX2" fmla="*/ 8600365 w 8600365"/>
              <a:gd name="connsiteY2" fmla="*/ 32607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87289"/>
              <a:gd name="connsiteY0" fmla="*/ 0 h 1224926"/>
              <a:gd name="connsiteX1" fmla="*/ 8609570 w 8687289"/>
              <a:gd name="connsiteY1" fmla="*/ 0 h 1224926"/>
              <a:gd name="connsiteX2" fmla="*/ 8600365 w 8687289"/>
              <a:gd name="connsiteY2" fmla="*/ 326075 h 1224926"/>
              <a:gd name="connsiteX3" fmla="*/ 8600365 w 8687289"/>
              <a:gd name="connsiteY3" fmla="*/ 1224926 h 1224926"/>
              <a:gd name="connsiteX4" fmla="*/ 8600365 w 8687289"/>
              <a:gd name="connsiteY4" fmla="*/ 1224926 h 1224926"/>
              <a:gd name="connsiteX5" fmla="*/ 0 w 8687289"/>
              <a:gd name="connsiteY5" fmla="*/ 1224926 h 1224926"/>
              <a:gd name="connsiteX6" fmla="*/ 0 w 8687289"/>
              <a:gd name="connsiteY6" fmla="*/ 1224926 h 1224926"/>
              <a:gd name="connsiteX7" fmla="*/ 0 w 8687289"/>
              <a:gd name="connsiteY7" fmla="*/ 326075 h 1224926"/>
              <a:gd name="connsiteX8" fmla="*/ 326075 w 8687289"/>
              <a:gd name="connsiteY8" fmla="*/ 0 h 1224926"/>
              <a:gd name="connsiteX0" fmla="*/ 326075 w 8635417"/>
              <a:gd name="connsiteY0" fmla="*/ 0 h 1224926"/>
              <a:gd name="connsiteX1" fmla="*/ 8533370 w 8635417"/>
              <a:gd name="connsiteY1" fmla="*/ 0 h 1224926"/>
              <a:gd name="connsiteX2" fmla="*/ 8600365 w 8635417"/>
              <a:gd name="connsiteY2" fmla="*/ 326075 h 1224926"/>
              <a:gd name="connsiteX3" fmla="*/ 8600365 w 8635417"/>
              <a:gd name="connsiteY3" fmla="*/ 1224926 h 1224926"/>
              <a:gd name="connsiteX4" fmla="*/ 8600365 w 8635417"/>
              <a:gd name="connsiteY4" fmla="*/ 1224926 h 1224926"/>
              <a:gd name="connsiteX5" fmla="*/ 0 w 8635417"/>
              <a:gd name="connsiteY5" fmla="*/ 1224926 h 1224926"/>
              <a:gd name="connsiteX6" fmla="*/ 0 w 8635417"/>
              <a:gd name="connsiteY6" fmla="*/ 1224926 h 1224926"/>
              <a:gd name="connsiteX7" fmla="*/ 0 w 8635417"/>
              <a:gd name="connsiteY7" fmla="*/ 326075 h 1224926"/>
              <a:gd name="connsiteX8" fmla="*/ 326075 w 8635417"/>
              <a:gd name="connsiteY8" fmla="*/ 0 h 1224926"/>
              <a:gd name="connsiteX0" fmla="*/ 326075 w 8626903"/>
              <a:gd name="connsiteY0" fmla="*/ 0 h 1224926"/>
              <a:gd name="connsiteX1" fmla="*/ 8518130 w 8626903"/>
              <a:gd name="connsiteY1" fmla="*/ 0 h 1224926"/>
              <a:gd name="connsiteX2" fmla="*/ 8600365 w 8626903"/>
              <a:gd name="connsiteY2" fmla="*/ 326075 h 1224926"/>
              <a:gd name="connsiteX3" fmla="*/ 8600365 w 8626903"/>
              <a:gd name="connsiteY3" fmla="*/ 1224926 h 1224926"/>
              <a:gd name="connsiteX4" fmla="*/ 8600365 w 8626903"/>
              <a:gd name="connsiteY4" fmla="*/ 1224926 h 1224926"/>
              <a:gd name="connsiteX5" fmla="*/ 0 w 8626903"/>
              <a:gd name="connsiteY5" fmla="*/ 1224926 h 1224926"/>
              <a:gd name="connsiteX6" fmla="*/ 0 w 8626903"/>
              <a:gd name="connsiteY6" fmla="*/ 1224926 h 1224926"/>
              <a:gd name="connsiteX7" fmla="*/ 0 w 8626903"/>
              <a:gd name="connsiteY7" fmla="*/ 326075 h 1224926"/>
              <a:gd name="connsiteX8" fmla="*/ 326075 w 8626903"/>
              <a:gd name="connsiteY8" fmla="*/ 0 h 1224926"/>
              <a:gd name="connsiteX0" fmla="*/ 326075 w 8600365"/>
              <a:gd name="connsiteY0" fmla="*/ 0 h 1224926"/>
              <a:gd name="connsiteX1" fmla="*/ 8518130 w 8600365"/>
              <a:gd name="connsiteY1" fmla="*/ 0 h 1224926"/>
              <a:gd name="connsiteX2" fmla="*/ 8600365 w 8600365"/>
              <a:gd name="connsiteY2" fmla="*/ 32607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00365"/>
              <a:gd name="connsiteY0" fmla="*/ 0 h 1224926"/>
              <a:gd name="connsiteX1" fmla="*/ 8518130 w 8600365"/>
              <a:gd name="connsiteY1" fmla="*/ 0 h 1224926"/>
              <a:gd name="connsiteX2" fmla="*/ 8600365 w 8600365"/>
              <a:gd name="connsiteY2" fmla="*/ 76422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11111"/>
              <a:gd name="connsiteY0" fmla="*/ 0 h 1224926"/>
              <a:gd name="connsiteX1" fmla="*/ 8603855 w 8611111"/>
              <a:gd name="connsiteY1" fmla="*/ 0 h 1224926"/>
              <a:gd name="connsiteX2" fmla="*/ 8600365 w 8611111"/>
              <a:gd name="connsiteY2" fmla="*/ 764225 h 1224926"/>
              <a:gd name="connsiteX3" fmla="*/ 8600365 w 8611111"/>
              <a:gd name="connsiteY3" fmla="*/ 1224926 h 1224926"/>
              <a:gd name="connsiteX4" fmla="*/ 8600365 w 8611111"/>
              <a:gd name="connsiteY4" fmla="*/ 1224926 h 1224926"/>
              <a:gd name="connsiteX5" fmla="*/ 0 w 8611111"/>
              <a:gd name="connsiteY5" fmla="*/ 1224926 h 1224926"/>
              <a:gd name="connsiteX6" fmla="*/ 0 w 8611111"/>
              <a:gd name="connsiteY6" fmla="*/ 1224926 h 1224926"/>
              <a:gd name="connsiteX7" fmla="*/ 0 w 8611111"/>
              <a:gd name="connsiteY7" fmla="*/ 326075 h 1224926"/>
              <a:gd name="connsiteX8" fmla="*/ 326075 w 8611111"/>
              <a:gd name="connsiteY8" fmla="*/ 0 h 1224926"/>
              <a:gd name="connsiteX0" fmla="*/ 326075 w 8611111"/>
              <a:gd name="connsiteY0" fmla="*/ 0 h 1224926"/>
              <a:gd name="connsiteX1" fmla="*/ 8603855 w 8611111"/>
              <a:gd name="connsiteY1" fmla="*/ 0 h 1224926"/>
              <a:gd name="connsiteX2" fmla="*/ 8600365 w 8611111"/>
              <a:gd name="connsiteY2" fmla="*/ 764225 h 1224926"/>
              <a:gd name="connsiteX3" fmla="*/ 8600365 w 8611111"/>
              <a:gd name="connsiteY3" fmla="*/ 1224926 h 1224926"/>
              <a:gd name="connsiteX4" fmla="*/ 8600365 w 8611111"/>
              <a:gd name="connsiteY4" fmla="*/ 1224926 h 1224926"/>
              <a:gd name="connsiteX5" fmla="*/ 0 w 8611111"/>
              <a:gd name="connsiteY5" fmla="*/ 1224926 h 1224926"/>
              <a:gd name="connsiteX6" fmla="*/ 0 w 8611111"/>
              <a:gd name="connsiteY6" fmla="*/ 1224926 h 1224926"/>
              <a:gd name="connsiteX7" fmla="*/ 0 w 8611111"/>
              <a:gd name="connsiteY7" fmla="*/ 326075 h 1224926"/>
              <a:gd name="connsiteX8" fmla="*/ 326075 w 8611111"/>
              <a:gd name="connsiteY8" fmla="*/ 0 h 1224926"/>
              <a:gd name="connsiteX0" fmla="*/ 326075 w 8606958"/>
              <a:gd name="connsiteY0" fmla="*/ 0 h 1224926"/>
              <a:gd name="connsiteX1" fmla="*/ 8603855 w 8606958"/>
              <a:gd name="connsiteY1" fmla="*/ 0 h 1224926"/>
              <a:gd name="connsiteX2" fmla="*/ 8600365 w 8606958"/>
              <a:gd name="connsiteY2" fmla="*/ 764225 h 1224926"/>
              <a:gd name="connsiteX3" fmla="*/ 8600365 w 8606958"/>
              <a:gd name="connsiteY3" fmla="*/ 1224926 h 1224926"/>
              <a:gd name="connsiteX4" fmla="*/ 8600365 w 8606958"/>
              <a:gd name="connsiteY4" fmla="*/ 1224926 h 1224926"/>
              <a:gd name="connsiteX5" fmla="*/ 0 w 8606958"/>
              <a:gd name="connsiteY5" fmla="*/ 1224926 h 1224926"/>
              <a:gd name="connsiteX6" fmla="*/ 0 w 8606958"/>
              <a:gd name="connsiteY6" fmla="*/ 1224926 h 1224926"/>
              <a:gd name="connsiteX7" fmla="*/ 0 w 8606958"/>
              <a:gd name="connsiteY7" fmla="*/ 326075 h 1224926"/>
              <a:gd name="connsiteX8" fmla="*/ 326075 w 8606958"/>
              <a:gd name="connsiteY8" fmla="*/ 0 h 1224926"/>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0 w 8606958"/>
              <a:gd name="connsiteY7" fmla="*/ 338448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585122 w 8606958"/>
              <a:gd name="connsiteY6" fmla="*/ 909415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585122 w 8606958"/>
              <a:gd name="connsiteY6" fmla="*/ 909415 h 1237299"/>
              <a:gd name="connsiteX7" fmla="*/ 405811 w 8606958"/>
              <a:gd name="connsiteY7" fmla="*/ 480737 h 1237299"/>
              <a:gd name="connsiteX8" fmla="*/ 1722819 w 8606958"/>
              <a:gd name="connsiteY8" fmla="*/ 0 h 1237299"/>
              <a:gd name="connsiteX0" fmla="*/ 1932911 w 8817050"/>
              <a:gd name="connsiteY0" fmla="*/ 0 h 1237299"/>
              <a:gd name="connsiteX1" fmla="*/ 8813947 w 8817050"/>
              <a:gd name="connsiteY1" fmla="*/ 12373 h 1237299"/>
              <a:gd name="connsiteX2" fmla="*/ 8810457 w 8817050"/>
              <a:gd name="connsiteY2" fmla="*/ 776598 h 1237299"/>
              <a:gd name="connsiteX3" fmla="*/ 8810457 w 8817050"/>
              <a:gd name="connsiteY3" fmla="*/ 1237299 h 1237299"/>
              <a:gd name="connsiteX4" fmla="*/ 8810457 w 8817050"/>
              <a:gd name="connsiteY4" fmla="*/ 1237299 h 1237299"/>
              <a:gd name="connsiteX5" fmla="*/ 210092 w 8817050"/>
              <a:gd name="connsiteY5" fmla="*/ 1237299 h 1237299"/>
              <a:gd name="connsiteX6" fmla="*/ 313904 w 8817050"/>
              <a:gd name="connsiteY6" fmla="*/ 810431 h 1237299"/>
              <a:gd name="connsiteX7" fmla="*/ 615903 w 8817050"/>
              <a:gd name="connsiteY7" fmla="*/ 480737 h 1237299"/>
              <a:gd name="connsiteX8" fmla="*/ 1932911 w 8817050"/>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103812 w 8606958"/>
              <a:gd name="connsiteY6" fmla="*/ 810431 h 1237299"/>
              <a:gd name="connsiteX7" fmla="*/ 405811 w 8606958"/>
              <a:gd name="connsiteY7" fmla="*/ 480737 h 1237299"/>
              <a:gd name="connsiteX8" fmla="*/ 1722819 w 8606958"/>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414334 w 8615481"/>
              <a:gd name="connsiteY7" fmla="*/ 4807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27632 w 8611771"/>
              <a:gd name="connsiteY0" fmla="*/ 0 h 1237299"/>
              <a:gd name="connsiteX1" fmla="*/ 8608668 w 8611771"/>
              <a:gd name="connsiteY1" fmla="*/ 12373 h 1237299"/>
              <a:gd name="connsiteX2" fmla="*/ 8605178 w 8611771"/>
              <a:gd name="connsiteY2" fmla="*/ 776598 h 1237299"/>
              <a:gd name="connsiteX3" fmla="*/ 8605178 w 8611771"/>
              <a:gd name="connsiteY3" fmla="*/ 1237299 h 1237299"/>
              <a:gd name="connsiteX4" fmla="*/ 8605178 w 8611771"/>
              <a:gd name="connsiteY4" fmla="*/ 1237299 h 1237299"/>
              <a:gd name="connsiteX5" fmla="*/ 4813 w 8611771"/>
              <a:gd name="connsiteY5" fmla="*/ 1237299 h 1237299"/>
              <a:gd name="connsiteX6" fmla="*/ 108625 w 8611771"/>
              <a:gd name="connsiteY6" fmla="*/ 810431 h 1237299"/>
              <a:gd name="connsiteX7" fmla="*/ 778685 w 8611771"/>
              <a:gd name="connsiteY7" fmla="*/ 251837 h 1237299"/>
              <a:gd name="connsiteX8" fmla="*/ 1727632 w 8611771"/>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103812 w 8606958"/>
              <a:gd name="connsiteY6" fmla="*/ 810431 h 1237299"/>
              <a:gd name="connsiteX7" fmla="*/ 773872 w 8606958"/>
              <a:gd name="connsiteY7" fmla="*/ 251837 h 1237299"/>
              <a:gd name="connsiteX8" fmla="*/ 1722819 w 8606958"/>
              <a:gd name="connsiteY8" fmla="*/ 0 h 1237299"/>
              <a:gd name="connsiteX0" fmla="*/ 1726697 w 8610836"/>
              <a:gd name="connsiteY0" fmla="*/ 0 h 1237299"/>
              <a:gd name="connsiteX1" fmla="*/ 8607733 w 8610836"/>
              <a:gd name="connsiteY1" fmla="*/ 12373 h 1237299"/>
              <a:gd name="connsiteX2" fmla="*/ 8604243 w 8610836"/>
              <a:gd name="connsiteY2" fmla="*/ 776598 h 1237299"/>
              <a:gd name="connsiteX3" fmla="*/ 8604243 w 8610836"/>
              <a:gd name="connsiteY3" fmla="*/ 1237299 h 1237299"/>
              <a:gd name="connsiteX4" fmla="*/ 8604243 w 8610836"/>
              <a:gd name="connsiteY4" fmla="*/ 1237299 h 1237299"/>
              <a:gd name="connsiteX5" fmla="*/ 3878 w 8610836"/>
              <a:gd name="connsiteY5" fmla="*/ 1237299 h 1237299"/>
              <a:gd name="connsiteX6" fmla="*/ 88815 w 8610836"/>
              <a:gd name="connsiteY6" fmla="*/ 810431 h 1237299"/>
              <a:gd name="connsiteX7" fmla="*/ 777750 w 8610836"/>
              <a:gd name="connsiteY7" fmla="*/ 251837 h 1237299"/>
              <a:gd name="connsiteX8" fmla="*/ 1726697 w 8610836"/>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637882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637882 w 8606958"/>
              <a:gd name="connsiteY8" fmla="*/ 0 h 1237299"/>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745560 w 8606958"/>
              <a:gd name="connsiteY7" fmla="*/ 251837 h 1249672"/>
              <a:gd name="connsiteX8" fmla="*/ 2298504 w 8606958"/>
              <a:gd name="connsiteY8" fmla="*/ 0 h 1249672"/>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745560 w 8606958"/>
              <a:gd name="connsiteY7" fmla="*/ 251837 h 1249672"/>
              <a:gd name="connsiteX8" fmla="*/ 2298504 w 8606958"/>
              <a:gd name="connsiteY8" fmla="*/ 0 h 1249672"/>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2298504 w 8606958"/>
              <a:gd name="connsiteY7" fmla="*/ 0 h 1249672"/>
              <a:gd name="connsiteX0" fmla="*/ 2600441 w 8908895"/>
              <a:gd name="connsiteY0" fmla="*/ 0 h 1249672"/>
              <a:gd name="connsiteX1" fmla="*/ 8905792 w 8908895"/>
              <a:gd name="connsiteY1" fmla="*/ 24746 h 1249672"/>
              <a:gd name="connsiteX2" fmla="*/ 8902302 w 8908895"/>
              <a:gd name="connsiteY2" fmla="*/ 788971 h 1249672"/>
              <a:gd name="connsiteX3" fmla="*/ 8902302 w 8908895"/>
              <a:gd name="connsiteY3" fmla="*/ 1249672 h 1249672"/>
              <a:gd name="connsiteX4" fmla="*/ 8902302 w 8908895"/>
              <a:gd name="connsiteY4" fmla="*/ 1249672 h 1249672"/>
              <a:gd name="connsiteX5" fmla="*/ 301937 w 8908895"/>
              <a:gd name="connsiteY5" fmla="*/ 1249672 h 1249672"/>
              <a:gd name="connsiteX6" fmla="*/ 2600441 w 8908895"/>
              <a:gd name="connsiteY6" fmla="*/ 0 h 1249672"/>
              <a:gd name="connsiteX0" fmla="*/ 2600441 w 8908895"/>
              <a:gd name="connsiteY0" fmla="*/ 0 h 1231113"/>
              <a:gd name="connsiteX1" fmla="*/ 8905792 w 8908895"/>
              <a:gd name="connsiteY1" fmla="*/ 6187 h 1231113"/>
              <a:gd name="connsiteX2" fmla="*/ 8902302 w 8908895"/>
              <a:gd name="connsiteY2" fmla="*/ 770412 h 1231113"/>
              <a:gd name="connsiteX3" fmla="*/ 8902302 w 8908895"/>
              <a:gd name="connsiteY3" fmla="*/ 1231113 h 1231113"/>
              <a:gd name="connsiteX4" fmla="*/ 8902302 w 8908895"/>
              <a:gd name="connsiteY4" fmla="*/ 1231113 h 1231113"/>
              <a:gd name="connsiteX5" fmla="*/ 301937 w 8908895"/>
              <a:gd name="connsiteY5" fmla="*/ 1231113 h 1231113"/>
              <a:gd name="connsiteX6" fmla="*/ 2600441 w 8908895"/>
              <a:gd name="connsiteY6" fmla="*/ 0 h 1231113"/>
              <a:gd name="connsiteX0" fmla="*/ 2716264 w 9024718"/>
              <a:gd name="connsiteY0" fmla="*/ 0 h 1231113"/>
              <a:gd name="connsiteX1" fmla="*/ 9021615 w 9024718"/>
              <a:gd name="connsiteY1" fmla="*/ 6187 h 1231113"/>
              <a:gd name="connsiteX2" fmla="*/ 9018125 w 9024718"/>
              <a:gd name="connsiteY2" fmla="*/ 770412 h 1231113"/>
              <a:gd name="connsiteX3" fmla="*/ 9018125 w 9024718"/>
              <a:gd name="connsiteY3" fmla="*/ 1231113 h 1231113"/>
              <a:gd name="connsiteX4" fmla="*/ 9018125 w 9024718"/>
              <a:gd name="connsiteY4" fmla="*/ 1231113 h 1231113"/>
              <a:gd name="connsiteX5" fmla="*/ 417760 w 9024718"/>
              <a:gd name="connsiteY5" fmla="*/ 1231113 h 1231113"/>
              <a:gd name="connsiteX6" fmla="*/ 2716264 w 9024718"/>
              <a:gd name="connsiteY6" fmla="*/ 0 h 1231113"/>
              <a:gd name="connsiteX0" fmla="*/ 2300894 w 8609348"/>
              <a:gd name="connsiteY0" fmla="*/ 0 h 1231113"/>
              <a:gd name="connsiteX1" fmla="*/ 8606245 w 8609348"/>
              <a:gd name="connsiteY1" fmla="*/ 6187 h 1231113"/>
              <a:gd name="connsiteX2" fmla="*/ 8602755 w 8609348"/>
              <a:gd name="connsiteY2" fmla="*/ 770412 h 1231113"/>
              <a:gd name="connsiteX3" fmla="*/ 8602755 w 8609348"/>
              <a:gd name="connsiteY3" fmla="*/ 1231113 h 1231113"/>
              <a:gd name="connsiteX4" fmla="*/ 8602755 w 8609348"/>
              <a:gd name="connsiteY4" fmla="*/ 1231113 h 1231113"/>
              <a:gd name="connsiteX5" fmla="*/ 2390 w 8609348"/>
              <a:gd name="connsiteY5" fmla="*/ 1231113 h 1231113"/>
              <a:gd name="connsiteX6" fmla="*/ 2300894 w 8609348"/>
              <a:gd name="connsiteY6" fmla="*/ 0 h 1231113"/>
              <a:gd name="connsiteX0" fmla="*/ 2299332 w 8607786"/>
              <a:gd name="connsiteY0" fmla="*/ 0 h 1231113"/>
              <a:gd name="connsiteX1" fmla="*/ 8604683 w 8607786"/>
              <a:gd name="connsiteY1" fmla="*/ 6187 h 1231113"/>
              <a:gd name="connsiteX2" fmla="*/ 8601193 w 8607786"/>
              <a:gd name="connsiteY2" fmla="*/ 770412 h 1231113"/>
              <a:gd name="connsiteX3" fmla="*/ 8601193 w 8607786"/>
              <a:gd name="connsiteY3" fmla="*/ 1231113 h 1231113"/>
              <a:gd name="connsiteX4" fmla="*/ 8601193 w 8607786"/>
              <a:gd name="connsiteY4" fmla="*/ 1231113 h 1231113"/>
              <a:gd name="connsiteX5" fmla="*/ 828 w 8607786"/>
              <a:gd name="connsiteY5" fmla="*/ 1231113 h 1231113"/>
              <a:gd name="connsiteX6" fmla="*/ 2299332 w 8607786"/>
              <a:gd name="connsiteY6" fmla="*/ 0 h 1231113"/>
              <a:gd name="connsiteX0" fmla="*/ 2298564 w 8607018"/>
              <a:gd name="connsiteY0" fmla="*/ 0 h 1231113"/>
              <a:gd name="connsiteX1" fmla="*/ 8603915 w 8607018"/>
              <a:gd name="connsiteY1" fmla="*/ 6187 h 1231113"/>
              <a:gd name="connsiteX2" fmla="*/ 8600425 w 8607018"/>
              <a:gd name="connsiteY2" fmla="*/ 770412 h 1231113"/>
              <a:gd name="connsiteX3" fmla="*/ 8600425 w 8607018"/>
              <a:gd name="connsiteY3" fmla="*/ 1231113 h 1231113"/>
              <a:gd name="connsiteX4" fmla="*/ 8600425 w 8607018"/>
              <a:gd name="connsiteY4" fmla="*/ 1231113 h 1231113"/>
              <a:gd name="connsiteX5" fmla="*/ 60 w 8607018"/>
              <a:gd name="connsiteY5" fmla="*/ 1231113 h 1231113"/>
              <a:gd name="connsiteX6" fmla="*/ 2298564 w 8607018"/>
              <a:gd name="connsiteY6" fmla="*/ 0 h 12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7018" h="1231113">
                <a:moveTo>
                  <a:pt x="2298564" y="0"/>
                </a:moveTo>
                <a:lnTo>
                  <a:pt x="8603915" y="6187"/>
                </a:lnTo>
                <a:cubicBezTo>
                  <a:pt x="8612551" y="339562"/>
                  <a:pt x="8600425" y="590326"/>
                  <a:pt x="8600425" y="770412"/>
                </a:cubicBezTo>
                <a:lnTo>
                  <a:pt x="8600425" y="1231113"/>
                </a:lnTo>
                <a:lnTo>
                  <a:pt x="8600425" y="1231113"/>
                </a:lnTo>
                <a:lnTo>
                  <a:pt x="60" y="1231113"/>
                </a:lnTo>
                <a:cubicBezTo>
                  <a:pt x="-2693" y="979529"/>
                  <a:pt x="81279" y="0"/>
                  <a:pt x="2298564" y="0"/>
                </a:cubicBezTo>
                <a:close/>
              </a:path>
            </a:pathLst>
          </a:custGeom>
          <a:solidFill>
            <a:schemeClr val="accent2">
              <a:alpha val="80000"/>
            </a:schemeClr>
          </a:solidFill>
        </p:spPr>
        <p:txBody>
          <a:bodyPr anchor="t">
            <a:noAutofit/>
          </a:bodyPr>
          <a:lstStyle>
            <a:lvl1pPr marL="1371600">
              <a:lnSpc>
                <a:spcPct val="280000"/>
              </a:lnSpc>
              <a:spcBef>
                <a:spcPts val="1800"/>
              </a:spcBef>
              <a:defRPr>
                <a:solidFill>
                  <a:schemeClr val="bg2"/>
                </a:solidFill>
              </a:defRPr>
            </a:lvl1pPr>
          </a:lstStyle>
          <a:p>
            <a:r>
              <a:rPr lang="en-US" sz="4400">
                <a:solidFill>
                  <a:srgbClr val="FFFFFF"/>
                </a:solidFill>
              </a:rPr>
              <a:t>Click to edit Master title style</a:t>
            </a:r>
            <a:endParaRPr lang="en-US" sz="4400" dirty="0">
              <a:solidFill>
                <a:srgbClr val="FFFFFF"/>
              </a:solidFill>
            </a:endParaRPr>
          </a:p>
        </p:txBody>
      </p:sp>
      <p:sp>
        <p:nvSpPr>
          <p:cNvPr id="36" name="Freeform: Shape 35">
            <a:extLst>
              <a:ext uri="{FF2B5EF4-FFF2-40B4-BE49-F238E27FC236}">
                <a16:creationId xmlns:a16="http://schemas.microsoft.com/office/drawing/2014/main" id="{9A0315CC-EC7D-4E65-936E-03F3BE2200E3}"/>
              </a:ext>
              <a:ext uri="{C183D7F6-B498-43B3-948B-1728B52AA6E4}">
                <adec:decorative xmlns:adec="http://schemas.microsoft.com/office/drawing/2017/decorative" val="1"/>
              </a:ext>
            </a:extLst>
          </p:cNvPr>
          <p:cNvSpPr/>
          <p:nvPr userDrawn="1"/>
        </p:nvSpPr>
        <p:spPr>
          <a:xfrm>
            <a:off x="7477125" y="0"/>
            <a:ext cx="4714875" cy="6858000"/>
          </a:xfrm>
          <a:custGeom>
            <a:avLst/>
            <a:gdLst>
              <a:gd name="connsiteX0" fmla="*/ 3611850 w 4528607"/>
              <a:gd name="connsiteY0" fmla="*/ 0 h 6858000"/>
              <a:gd name="connsiteX1" fmla="*/ 4528607 w 4528607"/>
              <a:gd name="connsiteY1" fmla="*/ 0 h 6858000"/>
              <a:gd name="connsiteX2" fmla="*/ 4528607 w 4528607"/>
              <a:gd name="connsiteY2" fmla="*/ 6858000 h 6858000"/>
              <a:gd name="connsiteX3" fmla="*/ 0 w 4528607"/>
              <a:gd name="connsiteY3" fmla="*/ 6858000 h 6858000"/>
              <a:gd name="connsiteX4" fmla="*/ 157749 w 4528607"/>
              <a:gd name="connsiteY4" fmla="*/ 6846005 h 6858000"/>
              <a:gd name="connsiteX5" fmla="*/ 3612770 w 4528607"/>
              <a:gd name="connsiteY5" fmla="*/ 3017366 h 6858000"/>
              <a:gd name="connsiteX6" fmla="*/ 3611350 w 4528607"/>
              <a:gd name="connsiteY6" fmla="*/ 2961216 h 6858000"/>
              <a:gd name="connsiteX7" fmla="*/ 3611850 w 4528607"/>
              <a:gd name="connsiteY7" fmla="*/ 2961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8607" h="6858000">
                <a:moveTo>
                  <a:pt x="3611850" y="0"/>
                </a:moveTo>
                <a:lnTo>
                  <a:pt x="4528607" y="0"/>
                </a:lnTo>
                <a:lnTo>
                  <a:pt x="4528607" y="6858000"/>
                </a:lnTo>
                <a:lnTo>
                  <a:pt x="0" y="6858000"/>
                </a:lnTo>
                <a:lnTo>
                  <a:pt x="157749" y="6846005"/>
                </a:lnTo>
                <a:cubicBezTo>
                  <a:pt x="2098384" y="6648923"/>
                  <a:pt x="3612770" y="5009996"/>
                  <a:pt x="3612770" y="3017366"/>
                </a:cubicBezTo>
                <a:lnTo>
                  <a:pt x="3611350" y="2961216"/>
                </a:lnTo>
                <a:lnTo>
                  <a:pt x="3611850" y="2961216"/>
                </a:lnTo>
                <a:close/>
              </a:path>
            </a:pathLst>
          </a:custGeom>
          <a:solidFill>
            <a:schemeClr val="accent2">
              <a:lumMod val="75000"/>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1DAB5A3B-4D59-4E0D-9EA9-FAFC9BFBB574}"/>
              </a:ext>
            </a:extLst>
          </p:cNvPr>
          <p:cNvSpPr>
            <a:spLocks noGrp="1"/>
          </p:cNvSpPr>
          <p:nvPr>
            <p:ph type="body" sz="quarter" idx="14"/>
          </p:nvPr>
        </p:nvSpPr>
        <p:spPr>
          <a:xfrm>
            <a:off x="2000614" y="5920740"/>
            <a:ext cx="5476512" cy="723900"/>
          </a:xfrm>
        </p:spPr>
        <p:txBody>
          <a:bodyPr>
            <a:noAutofit/>
          </a:bodyPr>
          <a:lstStyle>
            <a:lvl1pPr>
              <a:buNone/>
              <a:defRPr sz="2000">
                <a:solidFill>
                  <a:schemeClr val="bg2"/>
                </a:solidFill>
              </a:defRPr>
            </a:lvl1pPr>
            <a:lvl2pPr>
              <a:buNone/>
              <a:defRPr sz="2000">
                <a:solidFill>
                  <a:schemeClr val="bg2"/>
                </a:solidFill>
              </a:defRPr>
            </a:lvl2pPr>
            <a:lvl3pPr>
              <a:buNone/>
              <a:defRPr sz="2000">
                <a:solidFill>
                  <a:schemeClr val="bg2"/>
                </a:solidFill>
              </a:defRPr>
            </a:lvl3pPr>
            <a:lvl4pPr>
              <a:buNone/>
              <a:defRPr sz="2000">
                <a:solidFill>
                  <a:schemeClr val="bg2"/>
                </a:solidFill>
              </a:defRPr>
            </a:lvl4pPr>
            <a:lvl5pPr>
              <a:buNone/>
              <a:defRPr sz="2000">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7553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8200" y="448056"/>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3200400" cy="3554039"/>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4496597" y="1679012"/>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4496597" y="2633472"/>
            <a:ext cx="3200400" cy="3554040"/>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255FA165-37DF-4E15-9395-3DD34C0F1CC8}"/>
              </a:ext>
            </a:extLst>
          </p:cNvPr>
          <p:cNvSpPr>
            <a:spLocks noGrp="1"/>
          </p:cNvSpPr>
          <p:nvPr>
            <p:ph type="body" sz="quarter" idx="13"/>
          </p:nvPr>
        </p:nvSpPr>
        <p:spPr>
          <a:xfrm>
            <a:off x="8153406" y="1682496"/>
            <a:ext cx="3200400"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CAFAE5B4-E9C2-4CEE-AE3C-EAD0E4227781}"/>
              </a:ext>
            </a:extLst>
          </p:cNvPr>
          <p:cNvSpPr>
            <a:spLocks noGrp="1"/>
          </p:cNvSpPr>
          <p:nvPr>
            <p:ph sz="quarter" idx="14"/>
          </p:nvPr>
        </p:nvSpPr>
        <p:spPr>
          <a:xfrm>
            <a:off x="8153406" y="2633472"/>
            <a:ext cx="3200400" cy="3554040"/>
          </a:xfrm>
        </p:spPr>
        <p:txBody>
          <a:bodyPr>
            <a:normAutofit/>
          </a:bodyPr>
          <a:lstStyle>
            <a:lvl1pPr marL="283464" indent="-283464">
              <a:defRPr sz="1400"/>
            </a:lvl1pPr>
            <a:lvl2pPr marL="283464" indent="-283464">
              <a:defRPr sz="1400"/>
            </a:lvl2pPr>
            <a:lvl3pPr marL="283464" indent="-283464">
              <a:defRPr sz="14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4179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Summar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F77B68-7FA5-4C67-BB5E-544A66A74753}"/>
              </a:ext>
              <a:ext uri="{C183D7F6-B498-43B3-948B-1728B52AA6E4}">
                <adec:decorative xmlns:adec="http://schemas.microsoft.com/office/drawing/2017/decorative" val="1"/>
              </a:ext>
            </a:extLst>
          </p:cNvPr>
          <p:cNvSpPr/>
          <p:nvPr userDrawn="1"/>
        </p:nvSpPr>
        <p:spPr>
          <a:xfrm>
            <a:off x="0" y="0"/>
            <a:ext cx="12192000"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0459E3D4-4913-4324-9732-B962CCA5DAB4}"/>
              </a:ext>
            </a:extLst>
          </p:cNvPr>
          <p:cNvSpPr>
            <a:spLocks noGrp="1"/>
          </p:cNvSpPr>
          <p:nvPr>
            <p:ph type="title"/>
          </p:nvPr>
        </p:nvSpPr>
        <p:spPr>
          <a:xfrm>
            <a:off x="914401" y="443553"/>
            <a:ext cx="9914859" cy="1325880"/>
          </a:xfrm>
        </p:spPr>
        <p:txBody>
          <a:bodyPr/>
          <a:lstStyle>
            <a:lvl1pPr>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12" name="Content Placeholder 9">
            <a:extLst>
              <a:ext uri="{FF2B5EF4-FFF2-40B4-BE49-F238E27FC236}">
                <a16:creationId xmlns:a16="http://schemas.microsoft.com/office/drawing/2014/main" id="{FE71C6AE-BA35-4C02-9C7B-2A2D9775DFEF}"/>
              </a:ext>
            </a:extLst>
          </p:cNvPr>
          <p:cNvSpPr>
            <a:spLocks noGrp="1"/>
          </p:cNvSpPr>
          <p:nvPr>
            <p:ph idx="1"/>
          </p:nvPr>
        </p:nvSpPr>
        <p:spPr>
          <a:xfrm>
            <a:off x="914400" y="2709080"/>
            <a:ext cx="5868537" cy="3467881"/>
          </a:xfrm>
        </p:spPr>
        <p:txBody>
          <a:bodyPr/>
          <a:lstStyle>
            <a:lvl1pPr marL="0" indent="0">
              <a:buNone/>
              <a:defRPr baseline="0"/>
            </a:lvl1pPr>
          </a:lstStyle>
          <a:p>
            <a:pPr lvl="0"/>
            <a:r>
              <a:rPr lang="en-US"/>
              <a:t>Click to edit Master text styles</a:t>
            </a:r>
          </a:p>
        </p:txBody>
      </p:sp>
      <p:sp>
        <p:nvSpPr>
          <p:cNvPr id="17" name="Freeform: Shape 16">
            <a:extLst>
              <a:ext uri="{FF2B5EF4-FFF2-40B4-BE49-F238E27FC236}">
                <a16:creationId xmlns:a16="http://schemas.microsoft.com/office/drawing/2014/main" id="{2F8E2564-CCE3-4E5F-BA7A-BE1CD195CC41}"/>
              </a:ext>
              <a:ext uri="{C183D7F6-B498-43B3-948B-1728B52AA6E4}">
                <adec:decorative xmlns:adec="http://schemas.microsoft.com/office/drawing/2017/decorative" val="1"/>
              </a:ext>
            </a:extLst>
          </p:cNvPr>
          <p:cNvSpPr/>
          <p:nvPr userDrawn="1"/>
        </p:nvSpPr>
        <p:spPr>
          <a:xfrm>
            <a:off x="9844851" y="1"/>
            <a:ext cx="2347150"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Picture Placeholder 23">
            <a:extLst>
              <a:ext uri="{FF2B5EF4-FFF2-40B4-BE49-F238E27FC236}">
                <a16:creationId xmlns:a16="http://schemas.microsoft.com/office/drawing/2014/main" id="{70E4796D-B53A-4567-BE9E-482FEC3EDB2A}"/>
              </a:ext>
            </a:extLst>
          </p:cNvPr>
          <p:cNvSpPr>
            <a:spLocks noGrp="1"/>
          </p:cNvSpPr>
          <p:nvPr>
            <p:ph type="pic" sz="quarter" idx="13"/>
          </p:nvPr>
        </p:nvSpPr>
        <p:spPr>
          <a:xfrm>
            <a:off x="7326184" y="2126134"/>
            <a:ext cx="2434622" cy="2503056"/>
          </a:xfrm>
          <a:custGeom>
            <a:avLst/>
            <a:gdLst>
              <a:gd name="connsiteX0" fmla="*/ 0 w 2434622"/>
              <a:gd name="connsiteY0" fmla="*/ 0 h 2381427"/>
              <a:gd name="connsiteX1" fmla="*/ 2434622 w 2434622"/>
              <a:gd name="connsiteY1" fmla="*/ 0 h 2381427"/>
              <a:gd name="connsiteX2" fmla="*/ 2434622 w 2434622"/>
              <a:gd name="connsiteY2" fmla="*/ 2381427 h 2381427"/>
              <a:gd name="connsiteX3" fmla="*/ 0 w 2434622"/>
              <a:gd name="connsiteY3" fmla="*/ 2381427 h 2381427"/>
            </a:gdLst>
            <a:ahLst/>
            <a:cxnLst>
              <a:cxn ang="0">
                <a:pos x="connsiteX0" y="connsiteY0"/>
              </a:cxn>
              <a:cxn ang="0">
                <a:pos x="connsiteX1" y="connsiteY1"/>
              </a:cxn>
              <a:cxn ang="0">
                <a:pos x="connsiteX2" y="connsiteY2"/>
              </a:cxn>
              <a:cxn ang="0">
                <a:pos x="connsiteX3" y="connsiteY3"/>
              </a:cxn>
            </a:cxnLst>
            <a:rect l="l" t="t" r="r" b="b"/>
            <a:pathLst>
              <a:path w="2434622" h="2381427">
                <a:moveTo>
                  <a:pt x="0" y="0"/>
                </a:moveTo>
                <a:lnTo>
                  <a:pt x="2434622" y="0"/>
                </a:lnTo>
                <a:lnTo>
                  <a:pt x="2434622" y="2381427"/>
                </a:lnTo>
                <a:lnTo>
                  <a:pt x="0" y="2381427"/>
                </a:lnTo>
                <a:close/>
              </a:path>
            </a:pathLst>
          </a:custGeom>
          <a:solidFill>
            <a:schemeClr val="accent6"/>
          </a:solidFill>
        </p:spPr>
        <p:txBody>
          <a:bodyPr wrap="square">
            <a:noAutofit/>
          </a:bodyPr>
          <a:lstStyle/>
          <a:p>
            <a:r>
              <a:rPr lang="en-US"/>
              <a:t>Click icon to add picture</a:t>
            </a:r>
            <a:endParaRPr lang="en-US" dirty="0"/>
          </a:p>
        </p:txBody>
      </p:sp>
      <p:sp>
        <p:nvSpPr>
          <p:cNvPr id="30" name="Picture Placeholder 29">
            <a:extLst>
              <a:ext uri="{FF2B5EF4-FFF2-40B4-BE49-F238E27FC236}">
                <a16:creationId xmlns:a16="http://schemas.microsoft.com/office/drawing/2014/main" id="{1FD357AB-C536-40A5-BB4E-AD59A1D930C4}"/>
              </a:ext>
            </a:extLst>
          </p:cNvPr>
          <p:cNvSpPr>
            <a:spLocks noGrp="1"/>
          </p:cNvSpPr>
          <p:nvPr>
            <p:ph type="pic" sz="quarter" idx="14"/>
          </p:nvPr>
        </p:nvSpPr>
        <p:spPr>
          <a:xfrm>
            <a:off x="9759092" y="2118839"/>
            <a:ext cx="2432908" cy="2498880"/>
          </a:xfrm>
          <a:custGeom>
            <a:avLst/>
            <a:gdLst>
              <a:gd name="connsiteX0" fmla="*/ 0 w 2425326"/>
              <a:gd name="connsiteY0" fmla="*/ 0 h 2381426"/>
              <a:gd name="connsiteX1" fmla="*/ 254330 w 2425326"/>
              <a:gd name="connsiteY1" fmla="*/ 0 h 2381426"/>
              <a:gd name="connsiteX2" fmla="*/ 433844 w 2425326"/>
              <a:gd name="connsiteY2" fmla="*/ 25132 h 2381426"/>
              <a:gd name="connsiteX3" fmla="*/ 2424547 w 2425326"/>
              <a:gd name="connsiteY3" fmla="*/ 2186765 h 2381426"/>
              <a:gd name="connsiteX4" fmla="*/ 2425326 w 2425326"/>
              <a:gd name="connsiteY4" fmla="*/ 2202193 h 2381426"/>
              <a:gd name="connsiteX5" fmla="*/ 2425326 w 2425326"/>
              <a:gd name="connsiteY5" fmla="*/ 2381426 h 2381426"/>
              <a:gd name="connsiteX6" fmla="*/ 0 w 2425326"/>
              <a:gd name="connsiteY6" fmla="*/ 2381426 h 2381426"/>
              <a:gd name="connsiteX0" fmla="*/ 0 w 2701627"/>
              <a:gd name="connsiteY0" fmla="*/ 0 h 2419519"/>
              <a:gd name="connsiteX1" fmla="*/ 254330 w 2701627"/>
              <a:gd name="connsiteY1" fmla="*/ 0 h 2419519"/>
              <a:gd name="connsiteX2" fmla="*/ 433844 w 2701627"/>
              <a:gd name="connsiteY2" fmla="*/ 25132 h 2419519"/>
              <a:gd name="connsiteX3" fmla="*/ 2424547 w 2701627"/>
              <a:gd name="connsiteY3" fmla="*/ 2186765 h 2419519"/>
              <a:gd name="connsiteX4" fmla="*/ 2425326 w 2701627"/>
              <a:gd name="connsiteY4" fmla="*/ 2381426 h 2419519"/>
              <a:gd name="connsiteX5" fmla="*/ 0 w 2701627"/>
              <a:gd name="connsiteY5" fmla="*/ 2381426 h 2419519"/>
              <a:gd name="connsiteX6" fmla="*/ 0 w 2701627"/>
              <a:gd name="connsiteY6" fmla="*/ 0 h 2419519"/>
              <a:gd name="connsiteX0" fmla="*/ 0 w 2427563"/>
              <a:gd name="connsiteY0" fmla="*/ 0 h 2381426"/>
              <a:gd name="connsiteX1" fmla="*/ 254330 w 2427563"/>
              <a:gd name="connsiteY1" fmla="*/ 0 h 2381426"/>
              <a:gd name="connsiteX2" fmla="*/ 433844 w 2427563"/>
              <a:gd name="connsiteY2" fmla="*/ 25132 h 2381426"/>
              <a:gd name="connsiteX3" fmla="*/ 2425326 w 2427563"/>
              <a:gd name="connsiteY3" fmla="*/ 2381426 h 2381426"/>
              <a:gd name="connsiteX4" fmla="*/ 0 w 2427563"/>
              <a:gd name="connsiteY4" fmla="*/ 2381426 h 2381426"/>
              <a:gd name="connsiteX5" fmla="*/ 0 w 2427563"/>
              <a:gd name="connsiteY5" fmla="*/ 0 h 2381426"/>
              <a:gd name="connsiteX0" fmla="*/ 0 w 2425384"/>
              <a:gd name="connsiteY0" fmla="*/ 0 h 2381426"/>
              <a:gd name="connsiteX1" fmla="*/ 254330 w 2425384"/>
              <a:gd name="connsiteY1" fmla="*/ 0 h 2381426"/>
              <a:gd name="connsiteX2" fmla="*/ 433844 w 2425384"/>
              <a:gd name="connsiteY2" fmla="*/ 25132 h 2381426"/>
              <a:gd name="connsiteX3" fmla="*/ 2425326 w 2425384"/>
              <a:gd name="connsiteY3" fmla="*/ 2381426 h 2381426"/>
              <a:gd name="connsiteX4" fmla="*/ 0 w 2425384"/>
              <a:gd name="connsiteY4" fmla="*/ 2381426 h 2381426"/>
              <a:gd name="connsiteX5" fmla="*/ 0 w 2425384"/>
              <a:gd name="connsiteY5" fmla="*/ 0 h 2381426"/>
              <a:gd name="connsiteX0" fmla="*/ 0 w 2425326"/>
              <a:gd name="connsiteY0" fmla="*/ 0 h 2381426"/>
              <a:gd name="connsiteX1" fmla="*/ 254330 w 2425326"/>
              <a:gd name="connsiteY1" fmla="*/ 0 h 2381426"/>
              <a:gd name="connsiteX2" fmla="*/ 2425326 w 2425326"/>
              <a:gd name="connsiteY2" fmla="*/ 2381426 h 2381426"/>
              <a:gd name="connsiteX3" fmla="*/ 0 w 2425326"/>
              <a:gd name="connsiteY3" fmla="*/ 2381426 h 2381426"/>
              <a:gd name="connsiteX4" fmla="*/ 0 w 2425326"/>
              <a:gd name="connsiteY4"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0 h 2381426"/>
              <a:gd name="connsiteX1" fmla="*/ 2425326 w 2425326"/>
              <a:gd name="connsiteY1" fmla="*/ 2381426 h 2381426"/>
              <a:gd name="connsiteX2" fmla="*/ 0 w 2425326"/>
              <a:gd name="connsiteY2" fmla="*/ 2381426 h 2381426"/>
              <a:gd name="connsiteX3" fmla="*/ 0 w 2425326"/>
              <a:gd name="connsiteY3" fmla="*/ 0 h 2381426"/>
              <a:gd name="connsiteX0" fmla="*/ 0 w 2425326"/>
              <a:gd name="connsiteY0" fmla="*/ 14 h 2381440"/>
              <a:gd name="connsiteX1" fmla="*/ 2425326 w 2425326"/>
              <a:gd name="connsiteY1" fmla="*/ 2381440 h 2381440"/>
              <a:gd name="connsiteX2" fmla="*/ 0 w 2425326"/>
              <a:gd name="connsiteY2" fmla="*/ 2381440 h 2381440"/>
              <a:gd name="connsiteX3" fmla="*/ 0 w 2425326"/>
              <a:gd name="connsiteY3" fmla="*/ 14 h 2381440"/>
              <a:gd name="connsiteX0" fmla="*/ 0 w 2427169"/>
              <a:gd name="connsiteY0" fmla="*/ 14 h 2381440"/>
              <a:gd name="connsiteX1" fmla="*/ 2425326 w 2427169"/>
              <a:gd name="connsiteY1" fmla="*/ 2381440 h 2381440"/>
              <a:gd name="connsiteX2" fmla="*/ 0 w 2427169"/>
              <a:gd name="connsiteY2" fmla="*/ 2381440 h 2381440"/>
              <a:gd name="connsiteX3" fmla="*/ 0 w 2427169"/>
              <a:gd name="connsiteY3" fmla="*/ 14 h 2381440"/>
            </a:gdLst>
            <a:ahLst/>
            <a:cxnLst>
              <a:cxn ang="0">
                <a:pos x="connsiteX0" y="connsiteY0"/>
              </a:cxn>
              <a:cxn ang="0">
                <a:pos x="connsiteX1" y="connsiteY1"/>
              </a:cxn>
              <a:cxn ang="0">
                <a:pos x="connsiteX2" y="connsiteY2"/>
              </a:cxn>
              <a:cxn ang="0">
                <a:pos x="connsiteX3" y="connsiteY3"/>
              </a:cxn>
            </a:cxnLst>
            <a:rect l="l" t="t" r="r" b="b"/>
            <a:pathLst>
              <a:path w="2427169" h="2381440">
                <a:moveTo>
                  <a:pt x="0" y="14"/>
                </a:moveTo>
                <a:cubicBezTo>
                  <a:pt x="1692362" y="-4985"/>
                  <a:pt x="2470324" y="1326204"/>
                  <a:pt x="2425326" y="2381440"/>
                </a:cubicBezTo>
                <a:lnTo>
                  <a:pt x="0" y="2381440"/>
                </a:lnTo>
                <a:lnTo>
                  <a:pt x="0" y="14"/>
                </a:lnTo>
                <a:close/>
              </a:path>
            </a:pathLst>
          </a:custGeom>
          <a:solidFill>
            <a:schemeClr val="accent6">
              <a:lumMod val="60000"/>
              <a:lumOff val="40000"/>
            </a:schemeClr>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r>
              <a:rPr lang="en-US" dirty="0"/>
              <a:t>Sample Footer Text</a:t>
            </a:r>
          </a:p>
        </p:txBody>
      </p:sp>
      <p:sp>
        <p:nvSpPr>
          <p:cNvPr id="33" name="Picture Placeholder 32">
            <a:extLst>
              <a:ext uri="{FF2B5EF4-FFF2-40B4-BE49-F238E27FC236}">
                <a16:creationId xmlns:a16="http://schemas.microsoft.com/office/drawing/2014/main" id="{EF54B49C-CC16-4438-9923-F41C8E75273E}"/>
              </a:ext>
            </a:extLst>
          </p:cNvPr>
          <p:cNvSpPr>
            <a:spLocks noGrp="1"/>
          </p:cNvSpPr>
          <p:nvPr>
            <p:ph type="pic" sz="quarter" idx="15"/>
          </p:nvPr>
        </p:nvSpPr>
        <p:spPr>
          <a:xfrm>
            <a:off x="7324344" y="4503573"/>
            <a:ext cx="2434622" cy="2354427"/>
          </a:xfrm>
          <a:custGeom>
            <a:avLst/>
            <a:gdLst>
              <a:gd name="connsiteX0" fmla="*/ 0 w 2434622"/>
              <a:gd name="connsiteY0" fmla="*/ 0 h 2381427"/>
              <a:gd name="connsiteX1" fmla="*/ 2434622 w 2434622"/>
              <a:gd name="connsiteY1" fmla="*/ 0 h 2381427"/>
              <a:gd name="connsiteX2" fmla="*/ 2434622 w 2434622"/>
              <a:gd name="connsiteY2" fmla="*/ 2381427 h 2381427"/>
              <a:gd name="connsiteX3" fmla="*/ 0 w 2434622"/>
              <a:gd name="connsiteY3" fmla="*/ 2381427 h 2381427"/>
            </a:gdLst>
            <a:ahLst/>
            <a:cxnLst>
              <a:cxn ang="0">
                <a:pos x="connsiteX0" y="connsiteY0"/>
              </a:cxn>
              <a:cxn ang="0">
                <a:pos x="connsiteX1" y="connsiteY1"/>
              </a:cxn>
              <a:cxn ang="0">
                <a:pos x="connsiteX2" y="connsiteY2"/>
              </a:cxn>
              <a:cxn ang="0">
                <a:pos x="connsiteX3" y="connsiteY3"/>
              </a:cxn>
            </a:cxnLst>
            <a:rect l="l" t="t" r="r" b="b"/>
            <a:pathLst>
              <a:path w="2434622" h="2381427">
                <a:moveTo>
                  <a:pt x="0" y="0"/>
                </a:moveTo>
                <a:lnTo>
                  <a:pt x="2434622" y="0"/>
                </a:lnTo>
                <a:lnTo>
                  <a:pt x="2434622" y="2381427"/>
                </a:lnTo>
                <a:lnTo>
                  <a:pt x="0" y="2381427"/>
                </a:lnTo>
                <a:close/>
              </a:path>
            </a:pathLst>
          </a:custGeom>
          <a:solidFill>
            <a:schemeClr val="accent6">
              <a:lumMod val="60000"/>
              <a:lumOff val="40000"/>
            </a:schemeClr>
          </a:solidFill>
        </p:spPr>
        <p:txBody>
          <a:bodyPr wrap="square">
            <a:noAutofit/>
          </a:bodyPr>
          <a:lstStyle/>
          <a:p>
            <a:r>
              <a:rPr lang="en-US"/>
              <a:t>Click icon to add picture</a:t>
            </a:r>
            <a:endParaRPr lang="en-US" dirty="0"/>
          </a:p>
        </p:txBody>
      </p:sp>
      <p:sp>
        <p:nvSpPr>
          <p:cNvPr id="36" name="Picture Placeholder 35">
            <a:extLst>
              <a:ext uri="{FF2B5EF4-FFF2-40B4-BE49-F238E27FC236}">
                <a16:creationId xmlns:a16="http://schemas.microsoft.com/office/drawing/2014/main" id="{BC1AB157-27FC-4B7D-9CCA-71C57045CEE4}"/>
              </a:ext>
            </a:extLst>
          </p:cNvPr>
          <p:cNvSpPr>
            <a:spLocks noGrp="1"/>
          </p:cNvSpPr>
          <p:nvPr>
            <p:ph type="pic" sz="quarter" idx="16"/>
          </p:nvPr>
        </p:nvSpPr>
        <p:spPr>
          <a:xfrm>
            <a:off x="9758966" y="4507560"/>
            <a:ext cx="2434622" cy="2350439"/>
          </a:xfrm>
          <a:custGeom>
            <a:avLst/>
            <a:gdLst>
              <a:gd name="connsiteX0" fmla="*/ 0 w 2434622"/>
              <a:gd name="connsiteY0" fmla="*/ 0 h 2342635"/>
              <a:gd name="connsiteX1" fmla="*/ 2434622 w 2434622"/>
              <a:gd name="connsiteY1" fmla="*/ 0 h 2342635"/>
              <a:gd name="connsiteX2" fmla="*/ 2434622 w 2434622"/>
              <a:gd name="connsiteY2" fmla="*/ 2342635 h 2342635"/>
              <a:gd name="connsiteX3" fmla="*/ 0 w 2434622"/>
              <a:gd name="connsiteY3" fmla="*/ 2342635 h 2342635"/>
            </a:gdLst>
            <a:ahLst/>
            <a:cxnLst>
              <a:cxn ang="0">
                <a:pos x="connsiteX0" y="connsiteY0"/>
              </a:cxn>
              <a:cxn ang="0">
                <a:pos x="connsiteX1" y="connsiteY1"/>
              </a:cxn>
              <a:cxn ang="0">
                <a:pos x="connsiteX2" y="connsiteY2"/>
              </a:cxn>
              <a:cxn ang="0">
                <a:pos x="connsiteX3" y="connsiteY3"/>
              </a:cxn>
            </a:cxnLst>
            <a:rect l="l" t="t" r="r" b="b"/>
            <a:pathLst>
              <a:path w="2434622" h="2342635">
                <a:moveTo>
                  <a:pt x="0" y="0"/>
                </a:moveTo>
                <a:lnTo>
                  <a:pt x="2434622" y="0"/>
                </a:lnTo>
                <a:lnTo>
                  <a:pt x="2434622" y="2342635"/>
                </a:lnTo>
                <a:lnTo>
                  <a:pt x="0" y="2342635"/>
                </a:lnTo>
                <a:close/>
              </a:path>
            </a:pathLst>
          </a:custGeom>
          <a:solidFill>
            <a:schemeClr val="accent6"/>
          </a:solidFill>
        </p:spPr>
        <p:txBody>
          <a:bodyPr wrap="square">
            <a:noAutofit/>
          </a:bodyPr>
          <a:lstStyle/>
          <a:p>
            <a:r>
              <a:rPr lang="en-US"/>
              <a:t>Click icon to add picture</a:t>
            </a:r>
            <a:endParaRPr lang="en-US" dirty="0"/>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3838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bg>
      <p:bgPr>
        <a:solidFill>
          <a:schemeClr val="accent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BAB19D3-90A9-40E5-BED8-289A8919A7C7}"/>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4AD247D9-20CF-4BAD-906D-66DB8B85270B}"/>
              </a:ext>
            </a:extLst>
          </p:cNvPr>
          <p:cNvSpPr>
            <a:spLocks noGrp="1"/>
          </p:cNvSpPr>
          <p:nvPr>
            <p:ph type="title"/>
          </p:nvPr>
        </p:nvSpPr>
        <p:spPr>
          <a:xfrm>
            <a:off x="5963479" y="596393"/>
            <a:ext cx="5618922" cy="1542507"/>
          </a:xfrm>
        </p:spPr>
        <p:txBody>
          <a:bodyPr/>
          <a:lstStyle>
            <a:lvl1pPr>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16" name="Picture Placeholder 15">
            <a:extLst>
              <a:ext uri="{FF2B5EF4-FFF2-40B4-BE49-F238E27FC236}">
                <a16:creationId xmlns:a16="http://schemas.microsoft.com/office/drawing/2014/main" id="{80E4B7A8-67F1-4290-B537-DE49AD9FBFF7}"/>
              </a:ext>
              <a:ext uri="{C183D7F6-B498-43B3-948B-1728B52AA6E4}">
                <adec:decorative xmlns:adec="http://schemas.microsoft.com/office/drawing/2017/decorative" val="0"/>
              </a:ext>
            </a:extLst>
          </p:cNvPr>
          <p:cNvSpPr>
            <a:spLocks noGrp="1"/>
          </p:cNvSpPr>
          <p:nvPr>
            <p:ph type="pic" sz="quarter" idx="13"/>
          </p:nvPr>
        </p:nvSpPr>
        <p:spPr>
          <a:xfrm>
            <a:off x="0" y="-1"/>
            <a:ext cx="5181600" cy="6857999"/>
          </a:xfrm>
          <a:custGeom>
            <a:avLst/>
            <a:gdLst>
              <a:gd name="connsiteX0" fmla="*/ 0 w 5181600"/>
              <a:gd name="connsiteY0" fmla="*/ 0 h 6857999"/>
              <a:gd name="connsiteX1" fmla="*/ 5181600 w 5181600"/>
              <a:gd name="connsiteY1" fmla="*/ 0 h 6857999"/>
              <a:gd name="connsiteX2" fmla="*/ 5181600 w 5181600"/>
              <a:gd name="connsiteY2" fmla="*/ 4504871 h 6857999"/>
              <a:gd name="connsiteX3" fmla="*/ 5181598 w 5181600"/>
              <a:gd name="connsiteY3" fmla="*/ 4504830 h 6857999"/>
              <a:gd name="connsiteX4" fmla="*/ 5175215 w 5181600"/>
              <a:gd name="connsiteY4" fmla="*/ 4639646 h 6857999"/>
              <a:gd name="connsiteX5" fmla="*/ 2983485 w 5181600"/>
              <a:gd name="connsiteY5" fmla="*/ 6845334 h 6857999"/>
              <a:gd name="connsiteX6" fmla="*/ 2749639 w 5181600"/>
              <a:gd name="connsiteY6" fmla="*/ 6857142 h 6857999"/>
              <a:gd name="connsiteX7" fmla="*/ 2749639 w 5181600"/>
              <a:gd name="connsiteY7" fmla="*/ 6857999 h 6857999"/>
              <a:gd name="connsiteX8" fmla="*/ 0 w 518160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6857999">
                <a:moveTo>
                  <a:pt x="0" y="0"/>
                </a:moveTo>
                <a:lnTo>
                  <a:pt x="5181600" y="0"/>
                </a:lnTo>
                <a:lnTo>
                  <a:pt x="5181600" y="4504871"/>
                </a:lnTo>
                <a:lnTo>
                  <a:pt x="5181598" y="4504830"/>
                </a:lnTo>
                <a:lnTo>
                  <a:pt x="5175215" y="4639646"/>
                </a:lnTo>
                <a:cubicBezTo>
                  <a:pt x="5064605" y="5801747"/>
                  <a:pt x="4143475" y="6727530"/>
                  <a:pt x="2983485" y="6845334"/>
                </a:cubicBezTo>
                <a:lnTo>
                  <a:pt x="2749639" y="6857142"/>
                </a:lnTo>
                <a:lnTo>
                  <a:pt x="2749639" y="6857999"/>
                </a:lnTo>
                <a:lnTo>
                  <a:pt x="0" y="6857999"/>
                </a:lnTo>
                <a:close/>
              </a:path>
            </a:pathLst>
          </a:custGeom>
          <a:solidFill>
            <a:schemeClr val="accent6"/>
          </a:solidFill>
        </p:spPr>
        <p:txBody>
          <a:bodyPr wrap="square">
            <a:noAutofit/>
          </a:bodyPr>
          <a:lstStyle/>
          <a:p>
            <a:r>
              <a:rPr lang="en-US"/>
              <a:t>Click icon to add picture</a:t>
            </a:r>
            <a:endParaRPr lang="en-US" dirty="0"/>
          </a:p>
        </p:txBody>
      </p:sp>
      <p:sp>
        <p:nvSpPr>
          <p:cNvPr id="13" name="Content Placeholder 2">
            <a:extLst>
              <a:ext uri="{FF2B5EF4-FFF2-40B4-BE49-F238E27FC236}">
                <a16:creationId xmlns:a16="http://schemas.microsoft.com/office/drawing/2014/main" id="{E5EAFE93-40B7-4FF8-BEE7-E39911ECD80B}"/>
              </a:ext>
            </a:extLst>
          </p:cNvPr>
          <p:cNvSpPr>
            <a:spLocks noGrp="1"/>
          </p:cNvSpPr>
          <p:nvPr>
            <p:ph idx="1"/>
          </p:nvPr>
        </p:nvSpPr>
        <p:spPr>
          <a:xfrm>
            <a:off x="5963478" y="2138901"/>
            <a:ext cx="5618922" cy="4033299"/>
          </a:xfrm>
        </p:spPr>
        <p:txBody>
          <a:bodyPr>
            <a:normAutofit/>
          </a:bodyPr>
          <a:lstStyle>
            <a:lvl1pPr>
              <a:buNone/>
              <a:defRPr>
                <a:solidFill>
                  <a:schemeClr val="bg2"/>
                </a:solidFill>
              </a:defRPr>
            </a:lvl1pPr>
          </a:lstStyle>
          <a:p>
            <a:pPr lvl="0"/>
            <a:r>
              <a:rPr lang="en-US">
                <a:solidFill>
                  <a:srgbClr val="FFFFFF"/>
                </a:solidFill>
              </a:rPr>
              <a:t>Click to edit Master text styles</a:t>
            </a:r>
          </a:p>
        </p:txBody>
      </p:sp>
      <p:sp>
        <p:nvSpPr>
          <p:cNvPr id="14" name="Freeform: Shape 13">
            <a:extLst>
              <a:ext uri="{FF2B5EF4-FFF2-40B4-BE49-F238E27FC236}">
                <a16:creationId xmlns:a16="http://schemas.microsoft.com/office/drawing/2014/main" id="{C752B41F-4B4E-4E1F-9191-6BB3F421EDEC}"/>
              </a:ext>
              <a:ext uri="{C183D7F6-B498-43B3-948B-1728B52AA6E4}">
                <adec:decorative xmlns:adec="http://schemas.microsoft.com/office/drawing/2017/decorative" val="1"/>
              </a:ext>
            </a:extLst>
          </p:cNvPr>
          <p:cNvSpPr/>
          <p:nvPr userDrawn="1"/>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3EFD1DB-7478-445F-ACEF-64BE4DFEC83E}"/>
              </a:ext>
              <a:ext uri="{C183D7F6-B498-43B3-948B-1728B52AA6E4}">
                <adec:decorative xmlns:adec="http://schemas.microsoft.com/office/drawing/2017/decorative" val="1"/>
              </a:ext>
            </a:extLst>
          </p:cNvPr>
          <p:cNvSpPr/>
          <p:nvPr userDrawn="1"/>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lvl1pPr>
              <a:defRPr>
                <a:solidFill>
                  <a:schemeClr val="bg2"/>
                </a:solidFill>
              </a:defRPr>
            </a:lvl1pPr>
          </a:lstStyle>
          <a:p>
            <a:r>
              <a:rPr lang="en-US" dirty="0"/>
              <a:t>Sample Footer Text</a:t>
            </a:r>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2860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
        <p:nvSpPr>
          <p:cNvPr id="10" name="Title 1">
            <a:extLst>
              <a:ext uri="{FF2B5EF4-FFF2-40B4-BE49-F238E27FC236}">
                <a16:creationId xmlns:a16="http://schemas.microsoft.com/office/drawing/2014/main" id="{A2D13D15-77CA-4B50-9E08-0F58009A8EAB}"/>
              </a:ext>
            </a:extLst>
          </p:cNvPr>
          <p:cNvSpPr>
            <a:spLocks noGrp="1"/>
          </p:cNvSpPr>
          <p:nvPr>
            <p:ph type="ctrTitle"/>
          </p:nvPr>
        </p:nvSpPr>
        <p:spPr>
          <a:xfrm>
            <a:off x="2067635" y="4626592"/>
            <a:ext cx="8600365" cy="1224926"/>
          </a:xfrm>
        </p:spPr>
        <p:txBody>
          <a:bodyPr anchor="b">
            <a:noAutofit/>
          </a:bodyPr>
          <a:lstStyle/>
          <a:p>
            <a:r>
              <a:rPr lang="en-US" sz="4400">
                <a:solidFill>
                  <a:srgbClr val="FFFFFF"/>
                </a:solidFill>
              </a:rPr>
              <a:t>Click to edit Master title style</a:t>
            </a:r>
            <a:endParaRPr lang="en-US" sz="4400" dirty="0">
              <a:solidFill>
                <a:srgbClr val="FFFFFF"/>
              </a:solidFill>
            </a:endParaRPr>
          </a:p>
        </p:txBody>
      </p:sp>
      <p:sp>
        <p:nvSpPr>
          <p:cNvPr id="11" name="Subtitle 2">
            <a:extLst>
              <a:ext uri="{FF2B5EF4-FFF2-40B4-BE49-F238E27FC236}">
                <a16:creationId xmlns:a16="http://schemas.microsoft.com/office/drawing/2014/main" id="{FBB8E73D-B3E6-4E0A-8295-A9EB1572286C}"/>
              </a:ext>
            </a:extLst>
          </p:cNvPr>
          <p:cNvSpPr>
            <a:spLocks noGrp="1"/>
          </p:cNvSpPr>
          <p:nvPr>
            <p:ph type="subTitle" idx="1"/>
          </p:nvPr>
        </p:nvSpPr>
        <p:spPr>
          <a:xfrm>
            <a:off x="2067636" y="5936776"/>
            <a:ext cx="6660107" cy="625497"/>
          </a:xfrm>
        </p:spPr>
        <p:txBody>
          <a:bodyPr>
            <a:normAutofit/>
          </a:bodyPr>
          <a:lstStyle/>
          <a:p>
            <a:r>
              <a:rPr lang="en-US" sz="1400">
                <a:solidFill>
                  <a:srgbClr val="FFFFFF"/>
                </a:solidFill>
              </a:rPr>
              <a:t>Click to edit Master subtitle style</a:t>
            </a:r>
            <a:endParaRPr lang="en-US" sz="1400" dirty="0">
              <a:solidFill>
                <a:srgbClr val="FFFFFF"/>
              </a:solidFill>
            </a:endParaRPr>
          </a:p>
        </p:txBody>
      </p:sp>
    </p:spTree>
    <p:extLst>
      <p:ext uri="{BB962C8B-B14F-4D97-AF65-F5344CB8AC3E}">
        <p14:creationId xmlns:p14="http://schemas.microsoft.com/office/powerpoint/2010/main" val="306798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lvl1pPr>
              <a:defRPr>
                <a:solidFill>
                  <a:schemeClr val="bg2"/>
                </a:solidFill>
              </a:defRPr>
            </a:lvl1pPr>
          </a:lstStyle>
          <a:p>
            <a:r>
              <a:rPr lang="en-US" dirty="0"/>
              <a:t>2/8/20XX</a:t>
            </a:r>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263708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110016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212128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521571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977714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64736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C91E54-DBE4-467A-A827-2C5C88E612F7}"/>
              </a:ext>
              <a:ext uri="{C183D7F6-B498-43B3-948B-1728B52AA6E4}">
                <adec:decorative xmlns:adec="http://schemas.microsoft.com/office/drawing/2017/decorative" val="1"/>
              </a:ext>
            </a:extLst>
          </p:cNvPr>
          <p:cNvSpPr/>
          <p:nvPr userDrawn="1"/>
        </p:nvSpPr>
        <p:spPr>
          <a:xfrm>
            <a:off x="0" y="2880244"/>
            <a:ext cx="12192000" cy="397775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DBAED78D-8293-4554-BA23-D14EC617A455}"/>
              </a:ext>
            </a:extLst>
          </p:cNvPr>
          <p:cNvSpPr>
            <a:spLocks noGrp="1"/>
          </p:cNvSpPr>
          <p:nvPr>
            <p:ph type="title"/>
          </p:nvPr>
        </p:nvSpPr>
        <p:spPr>
          <a:xfrm>
            <a:off x="914401" y="525440"/>
            <a:ext cx="5390983" cy="1963318"/>
          </a:xfrm>
        </p:spPr>
        <p:txBody>
          <a:bodyPr/>
          <a:lstStyle>
            <a:lvl1pPr>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20" name="Content Placeholder 2">
            <a:extLst>
              <a:ext uri="{FF2B5EF4-FFF2-40B4-BE49-F238E27FC236}">
                <a16:creationId xmlns:a16="http://schemas.microsoft.com/office/drawing/2014/main" id="{A9EFAE44-6509-43CD-AB03-7B4944875BE4}"/>
              </a:ext>
            </a:extLst>
          </p:cNvPr>
          <p:cNvSpPr>
            <a:spLocks noGrp="1"/>
          </p:cNvSpPr>
          <p:nvPr>
            <p:ph idx="1"/>
          </p:nvPr>
        </p:nvSpPr>
        <p:spPr>
          <a:xfrm>
            <a:off x="914401" y="3377821"/>
            <a:ext cx="5181600" cy="2799142"/>
          </a:xfrm>
        </p:spPr>
        <p:txBody>
          <a:bodyP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r>
              <a:rPr lang="en-US" dirty="0"/>
              <a:t>Sample Footer Text</a:t>
            </a:r>
          </a:p>
        </p:txBody>
      </p:sp>
      <p:sp>
        <p:nvSpPr>
          <p:cNvPr id="24" name="Picture Placeholder 23">
            <a:extLst>
              <a:ext uri="{FF2B5EF4-FFF2-40B4-BE49-F238E27FC236}">
                <a16:creationId xmlns:a16="http://schemas.microsoft.com/office/drawing/2014/main" id="{D5749D8A-F20A-4228-9136-5891AE0352B9}"/>
              </a:ext>
            </a:extLst>
          </p:cNvPr>
          <p:cNvSpPr>
            <a:spLocks noGrp="1"/>
          </p:cNvSpPr>
          <p:nvPr>
            <p:ph type="pic" sz="quarter" idx="13"/>
          </p:nvPr>
        </p:nvSpPr>
        <p:spPr>
          <a:xfrm>
            <a:off x="6514166" y="-1798"/>
            <a:ext cx="2846566" cy="2872294"/>
          </a:xfrm>
          <a:custGeom>
            <a:avLst/>
            <a:gdLst>
              <a:gd name="connsiteX0" fmla="*/ 2797 w 2846566"/>
              <a:gd name="connsiteY0" fmla="*/ 0 h 2838450"/>
              <a:gd name="connsiteX1" fmla="*/ 2846566 w 2846566"/>
              <a:gd name="connsiteY1" fmla="*/ 0 h 2838450"/>
              <a:gd name="connsiteX2" fmla="*/ 2846566 w 2846566"/>
              <a:gd name="connsiteY2" fmla="*/ 2838450 h 2838450"/>
              <a:gd name="connsiteX3" fmla="*/ 2091122 w 2846566"/>
              <a:gd name="connsiteY3" fmla="*/ 2838450 h 2838450"/>
              <a:gd name="connsiteX4" fmla="*/ 1974232 w 2846566"/>
              <a:gd name="connsiteY4" fmla="*/ 2820914 h 2838450"/>
              <a:gd name="connsiteX5" fmla="*/ 0 w 2846566"/>
              <a:gd name="connsiteY5" fmla="*/ 404262 h 2838450"/>
              <a:gd name="connsiteX6" fmla="*/ 2797 w 2846566"/>
              <a:gd name="connsiteY6" fmla="*/ 293225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566" h="2838450">
                <a:moveTo>
                  <a:pt x="2797" y="0"/>
                </a:moveTo>
                <a:lnTo>
                  <a:pt x="2846566" y="0"/>
                </a:lnTo>
                <a:lnTo>
                  <a:pt x="2846566" y="2838450"/>
                </a:lnTo>
                <a:lnTo>
                  <a:pt x="2091122" y="2838450"/>
                </a:lnTo>
                <a:lnTo>
                  <a:pt x="1974232" y="2820914"/>
                </a:lnTo>
                <a:cubicBezTo>
                  <a:pt x="848632" y="2597020"/>
                  <a:pt x="0" y="1600146"/>
                  <a:pt x="0" y="404262"/>
                </a:cubicBezTo>
                <a:lnTo>
                  <a:pt x="2797" y="293225"/>
                </a:lnTo>
                <a:close/>
              </a:path>
            </a:pathLst>
          </a:custGeom>
          <a:solidFill>
            <a:schemeClr val="accent6"/>
          </a:solidFill>
        </p:spPr>
        <p:txBody>
          <a:bodyPr wrap="square">
            <a:noAutofit/>
          </a:bodyPr>
          <a:lstStyle>
            <a:lvl1pPr algn="r">
              <a:defRPr/>
            </a:lvl1pPr>
          </a:lstStyle>
          <a:p>
            <a:r>
              <a:rPr lang="en-US"/>
              <a:t>Click icon to add picture</a:t>
            </a:r>
            <a:endParaRPr lang="en-US" dirty="0"/>
          </a:p>
        </p:txBody>
      </p:sp>
      <p:sp>
        <p:nvSpPr>
          <p:cNvPr id="27" name="Picture Placeholder 26">
            <a:extLst>
              <a:ext uri="{FF2B5EF4-FFF2-40B4-BE49-F238E27FC236}">
                <a16:creationId xmlns:a16="http://schemas.microsoft.com/office/drawing/2014/main" id="{4A3C6DC1-25FD-4947-8211-89B20E599AE3}"/>
              </a:ext>
            </a:extLst>
          </p:cNvPr>
          <p:cNvSpPr>
            <a:spLocks noGrp="1"/>
          </p:cNvSpPr>
          <p:nvPr>
            <p:ph type="pic" sz="quarter" idx="14"/>
          </p:nvPr>
        </p:nvSpPr>
        <p:spPr>
          <a:xfrm>
            <a:off x="9360733" y="-1798"/>
            <a:ext cx="2826990" cy="2854594"/>
          </a:xfrm>
          <a:custGeom>
            <a:avLst/>
            <a:gdLst>
              <a:gd name="connsiteX0" fmla="*/ 0 w 2826990"/>
              <a:gd name="connsiteY0" fmla="*/ 0 h 2854594"/>
              <a:gd name="connsiteX1" fmla="*/ 2826990 w 2826990"/>
              <a:gd name="connsiteY1" fmla="*/ 0 h 2854594"/>
              <a:gd name="connsiteX2" fmla="*/ 2826990 w 2826990"/>
              <a:gd name="connsiteY2" fmla="*/ 2854594 h 2854594"/>
              <a:gd name="connsiteX3" fmla="*/ 0 w 2826990"/>
              <a:gd name="connsiteY3" fmla="*/ 2854594 h 2854594"/>
            </a:gdLst>
            <a:ahLst/>
            <a:cxnLst>
              <a:cxn ang="0">
                <a:pos x="connsiteX0" y="connsiteY0"/>
              </a:cxn>
              <a:cxn ang="0">
                <a:pos x="connsiteX1" y="connsiteY1"/>
              </a:cxn>
              <a:cxn ang="0">
                <a:pos x="connsiteX2" y="connsiteY2"/>
              </a:cxn>
              <a:cxn ang="0">
                <a:pos x="connsiteX3" y="connsiteY3"/>
              </a:cxn>
            </a:cxnLst>
            <a:rect l="l" t="t" r="r" b="b"/>
            <a:pathLst>
              <a:path w="2826990" h="2854594">
                <a:moveTo>
                  <a:pt x="0" y="0"/>
                </a:moveTo>
                <a:lnTo>
                  <a:pt x="2826990" y="0"/>
                </a:lnTo>
                <a:lnTo>
                  <a:pt x="2826990" y="2854594"/>
                </a:lnTo>
                <a:lnTo>
                  <a:pt x="0" y="2854594"/>
                </a:lnTo>
                <a:close/>
              </a:path>
            </a:pathLst>
          </a:custGeom>
          <a:solidFill>
            <a:schemeClr val="accent6">
              <a:lumMod val="60000"/>
              <a:lumOff val="40000"/>
            </a:schemeClr>
          </a:solidFill>
        </p:spPr>
        <p:txBody>
          <a:bodyPr wrap="square">
            <a:noAutofit/>
          </a:bodyPr>
          <a:lstStyle/>
          <a:p>
            <a:r>
              <a:rPr lang="en-US"/>
              <a:t>Click icon to add picture</a:t>
            </a:r>
            <a:endParaRPr lang="en-US" dirty="0"/>
          </a:p>
        </p:txBody>
      </p:sp>
      <p:sp>
        <p:nvSpPr>
          <p:cNvPr id="30" name="Picture Placeholder 29">
            <a:extLst>
              <a:ext uri="{FF2B5EF4-FFF2-40B4-BE49-F238E27FC236}">
                <a16:creationId xmlns:a16="http://schemas.microsoft.com/office/drawing/2014/main" id="{53C819AA-E73C-44C7-9928-5E1A8A22BC5F}"/>
              </a:ext>
            </a:extLst>
          </p:cNvPr>
          <p:cNvSpPr>
            <a:spLocks noGrp="1"/>
          </p:cNvSpPr>
          <p:nvPr>
            <p:ph type="pic" sz="quarter" idx="15"/>
          </p:nvPr>
        </p:nvSpPr>
        <p:spPr>
          <a:xfrm>
            <a:off x="6514169" y="2856391"/>
            <a:ext cx="2846565" cy="4001609"/>
          </a:xfrm>
          <a:custGeom>
            <a:avLst/>
            <a:gdLst>
              <a:gd name="connsiteX0" fmla="*/ 2436721 w 2846565"/>
              <a:gd name="connsiteY0" fmla="*/ 0 h 4001609"/>
              <a:gd name="connsiteX1" fmla="*/ 2846565 w 2846565"/>
              <a:gd name="connsiteY1" fmla="*/ 0 h 4001609"/>
              <a:gd name="connsiteX2" fmla="*/ 2846565 w 2846565"/>
              <a:gd name="connsiteY2" fmla="*/ 4001609 h 4001609"/>
              <a:gd name="connsiteX3" fmla="*/ 2796 w 2846565"/>
              <a:gd name="connsiteY3" fmla="*/ 4001608 h 4001609"/>
              <a:gd name="connsiteX4" fmla="*/ 2796 w 2846565"/>
              <a:gd name="connsiteY4" fmla="*/ 2564348 h 4001609"/>
              <a:gd name="connsiteX5" fmla="*/ 0 w 2846565"/>
              <a:gd name="connsiteY5" fmla="*/ 2453758 h 4001609"/>
              <a:gd name="connsiteX6" fmla="*/ 2202875 w 2846565"/>
              <a:gd name="connsiteY6" fmla="*/ 12668 h 4001609"/>
              <a:gd name="connsiteX7" fmla="*/ 2436721 w 2846565"/>
              <a:gd name="connsiteY7" fmla="*/ 860 h 40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6565" h="4001609">
                <a:moveTo>
                  <a:pt x="2436721" y="0"/>
                </a:moveTo>
                <a:lnTo>
                  <a:pt x="2846565" y="0"/>
                </a:lnTo>
                <a:lnTo>
                  <a:pt x="2846565" y="4001609"/>
                </a:lnTo>
                <a:lnTo>
                  <a:pt x="2796" y="4001608"/>
                </a:lnTo>
                <a:lnTo>
                  <a:pt x="2796" y="2564348"/>
                </a:lnTo>
                <a:lnTo>
                  <a:pt x="0" y="2453758"/>
                </a:lnTo>
                <a:cubicBezTo>
                  <a:pt x="0" y="1183283"/>
                  <a:pt x="965553" y="138326"/>
                  <a:pt x="2202875" y="12668"/>
                </a:cubicBezTo>
                <a:lnTo>
                  <a:pt x="2436721" y="860"/>
                </a:lnTo>
                <a:close/>
              </a:path>
            </a:pathLst>
          </a:custGeom>
          <a:solidFill>
            <a:schemeClr val="accent6">
              <a:lumMod val="60000"/>
              <a:lumOff val="40000"/>
            </a:schemeClr>
          </a:solidFill>
        </p:spPr>
        <p:txBody>
          <a:bodyPr wrap="square">
            <a:noAutofit/>
          </a:bodyPr>
          <a:lstStyle>
            <a:lvl1pPr algn="r">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64635F40-0058-44E0-95CD-8FFAE1876473}"/>
              </a:ext>
            </a:extLst>
          </p:cNvPr>
          <p:cNvSpPr>
            <a:spLocks noGrp="1"/>
          </p:cNvSpPr>
          <p:nvPr>
            <p:ph type="pic" sz="quarter" idx="16"/>
          </p:nvPr>
        </p:nvSpPr>
        <p:spPr>
          <a:xfrm>
            <a:off x="9356456" y="2828943"/>
            <a:ext cx="2835544" cy="4038805"/>
          </a:xfrm>
          <a:custGeom>
            <a:avLst/>
            <a:gdLst>
              <a:gd name="connsiteX0" fmla="*/ 0 w 2835544"/>
              <a:gd name="connsiteY0" fmla="*/ 0 h 4038805"/>
              <a:gd name="connsiteX1" fmla="*/ 2835544 w 2835544"/>
              <a:gd name="connsiteY1" fmla="*/ 0 h 4038805"/>
              <a:gd name="connsiteX2" fmla="*/ 2835544 w 2835544"/>
              <a:gd name="connsiteY2" fmla="*/ 4038805 h 4038805"/>
              <a:gd name="connsiteX3" fmla="*/ 0 w 2835544"/>
              <a:gd name="connsiteY3" fmla="*/ 4038805 h 4038805"/>
            </a:gdLst>
            <a:ahLst/>
            <a:cxnLst>
              <a:cxn ang="0">
                <a:pos x="connsiteX0" y="connsiteY0"/>
              </a:cxn>
              <a:cxn ang="0">
                <a:pos x="connsiteX1" y="connsiteY1"/>
              </a:cxn>
              <a:cxn ang="0">
                <a:pos x="connsiteX2" y="connsiteY2"/>
              </a:cxn>
              <a:cxn ang="0">
                <a:pos x="connsiteX3" y="connsiteY3"/>
              </a:cxn>
            </a:cxnLst>
            <a:rect l="l" t="t" r="r" b="b"/>
            <a:pathLst>
              <a:path w="2835544" h="4038805">
                <a:moveTo>
                  <a:pt x="0" y="0"/>
                </a:moveTo>
                <a:lnTo>
                  <a:pt x="2835544" y="0"/>
                </a:lnTo>
                <a:lnTo>
                  <a:pt x="2835544" y="4038805"/>
                </a:lnTo>
                <a:lnTo>
                  <a:pt x="0" y="4038805"/>
                </a:lnTo>
                <a:close/>
              </a:path>
            </a:pathLst>
          </a:custGeom>
          <a:solidFill>
            <a:schemeClr val="accent6"/>
          </a:solidFill>
        </p:spPr>
        <p:txBody>
          <a:bodyPr wrap="square">
            <a:noAutofit/>
          </a:bodyPr>
          <a:lstStyle/>
          <a:p>
            <a:r>
              <a:rPr lang="en-US"/>
              <a:t>Click icon to add picture</a:t>
            </a:r>
            <a:endParaRPr lang="en-US" dirty="0"/>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12057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Introduction">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624BCA1-E0EF-42A1-B762-D68E4B984818}"/>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05C258CF-58AC-4C7A-A953-392693E55383}"/>
              </a:ext>
              <a:ext uri="{C183D7F6-B498-43B3-948B-1728B52AA6E4}">
                <adec:decorative xmlns:adec="http://schemas.microsoft.com/office/drawing/2017/decorative" val="1"/>
              </a:ext>
            </a:extLst>
          </p:cNvPr>
          <p:cNvSpPr/>
          <p:nvPr userDrawn="1"/>
        </p:nvSpPr>
        <p:spPr>
          <a:xfrm>
            <a:off x="0" y="-3537"/>
            <a:ext cx="12192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5F9CDC83-34B8-4E32-84EC-92854CEE4996}"/>
              </a:ext>
              <a:ext uri="{C183D7F6-B498-43B3-948B-1728B52AA6E4}">
                <adec:decorative xmlns:adec="http://schemas.microsoft.com/office/drawing/2017/decorative" val="1"/>
              </a:ext>
            </a:extLst>
          </p:cNvPr>
          <p:cNvSpPr/>
          <p:nvPr userDrawn="1"/>
        </p:nvSpPr>
        <p:spPr>
          <a:xfrm>
            <a:off x="0" y="-3537"/>
            <a:ext cx="12192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21E215A6-E6FC-4D5A-9881-E87CC750741B}"/>
              </a:ext>
            </a:extLst>
          </p:cNvPr>
          <p:cNvSpPr>
            <a:spLocks noGrp="1"/>
          </p:cNvSpPr>
          <p:nvPr>
            <p:ph type="title"/>
          </p:nvPr>
        </p:nvSpPr>
        <p:spPr>
          <a:xfrm>
            <a:off x="2743200" y="1"/>
            <a:ext cx="9432315" cy="2198972"/>
          </a:xfrm>
          <a:custGeom>
            <a:avLst/>
            <a:gdLst>
              <a:gd name="connsiteX0" fmla="*/ 0 w 10240035"/>
              <a:gd name="connsiteY0" fmla="*/ 0 h 2198971"/>
              <a:gd name="connsiteX1" fmla="*/ 10240035 w 10240035"/>
              <a:gd name="connsiteY1" fmla="*/ 0 h 2198971"/>
              <a:gd name="connsiteX2" fmla="*/ 10240035 w 10240035"/>
              <a:gd name="connsiteY2" fmla="*/ 0 h 2198971"/>
              <a:gd name="connsiteX3" fmla="*/ 10240035 w 10240035"/>
              <a:gd name="connsiteY3" fmla="*/ 1099486 h 2198971"/>
              <a:gd name="connsiteX4" fmla="*/ 9140549 w 10240035"/>
              <a:gd name="connsiteY4" fmla="*/ 2198972 h 2198971"/>
              <a:gd name="connsiteX5" fmla="*/ 1099486 w 10240035"/>
              <a:gd name="connsiteY5" fmla="*/ 2198971 h 2198971"/>
              <a:gd name="connsiteX6" fmla="*/ 0 w 10240035"/>
              <a:gd name="connsiteY6" fmla="*/ 1099485 h 2198971"/>
              <a:gd name="connsiteX7" fmla="*/ 0 w 10240035"/>
              <a:gd name="connsiteY7" fmla="*/ 0 h 2198971"/>
              <a:gd name="connsiteX8" fmla="*/ 0 w 10240035"/>
              <a:gd name="connsiteY8" fmla="*/ 0 h 2198971"/>
              <a:gd name="connsiteX0" fmla="*/ 0 w 10240035"/>
              <a:gd name="connsiteY0" fmla="*/ 0 h 2198972"/>
              <a:gd name="connsiteX1" fmla="*/ 10240035 w 10240035"/>
              <a:gd name="connsiteY1" fmla="*/ 0 h 2198972"/>
              <a:gd name="connsiteX2" fmla="*/ 10240035 w 10240035"/>
              <a:gd name="connsiteY2" fmla="*/ 0 h 2198972"/>
              <a:gd name="connsiteX3" fmla="*/ 914054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914054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89670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69858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831758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10240035 w 10240035"/>
              <a:gd name="connsiteY2" fmla="*/ 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240035"/>
              <a:gd name="connsiteY0" fmla="*/ 0 h 2198972"/>
              <a:gd name="connsiteX1" fmla="*/ 10240035 w 10240035"/>
              <a:gd name="connsiteY1" fmla="*/ 0 h 2198972"/>
              <a:gd name="connsiteX2" fmla="*/ 9371355 w 10240035"/>
              <a:gd name="connsiteY2" fmla="*/ 152400 h 2198972"/>
              <a:gd name="connsiteX3" fmla="*/ 7951829 w 10240035"/>
              <a:gd name="connsiteY3" fmla="*/ 2198972 h 2198972"/>
              <a:gd name="connsiteX4" fmla="*/ 1099486 w 10240035"/>
              <a:gd name="connsiteY4" fmla="*/ 2198971 h 2198972"/>
              <a:gd name="connsiteX5" fmla="*/ 0 w 10240035"/>
              <a:gd name="connsiteY5" fmla="*/ 1099485 h 2198972"/>
              <a:gd name="connsiteX6" fmla="*/ 0 w 10240035"/>
              <a:gd name="connsiteY6" fmla="*/ 0 h 2198972"/>
              <a:gd name="connsiteX7" fmla="*/ 0 w 10240035"/>
              <a:gd name="connsiteY7" fmla="*/ 0 h 2198972"/>
              <a:gd name="connsiteX0" fmla="*/ 0 w 10661291"/>
              <a:gd name="connsiteY0" fmla="*/ 0 h 2198972"/>
              <a:gd name="connsiteX1" fmla="*/ 10240035 w 10661291"/>
              <a:gd name="connsiteY1" fmla="*/ 0 h 2198972"/>
              <a:gd name="connsiteX2" fmla="*/ 7951829 w 10661291"/>
              <a:gd name="connsiteY2" fmla="*/ 2198972 h 2198972"/>
              <a:gd name="connsiteX3" fmla="*/ 1099486 w 10661291"/>
              <a:gd name="connsiteY3" fmla="*/ 2198971 h 2198972"/>
              <a:gd name="connsiteX4" fmla="*/ 0 w 10661291"/>
              <a:gd name="connsiteY4" fmla="*/ 1099485 h 2198972"/>
              <a:gd name="connsiteX5" fmla="*/ 0 w 10661291"/>
              <a:gd name="connsiteY5" fmla="*/ 0 h 2198972"/>
              <a:gd name="connsiteX6" fmla="*/ 0 w 10661291"/>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1099485 h 2198972"/>
              <a:gd name="connsiteX5" fmla="*/ 0 w 10240035"/>
              <a:gd name="connsiteY5" fmla="*/ 0 h 2198972"/>
              <a:gd name="connsiteX6" fmla="*/ 0 w 10240035"/>
              <a:gd name="connsiteY6" fmla="*/ 0 h 2198972"/>
              <a:gd name="connsiteX0" fmla="*/ 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0 h 2198972"/>
              <a:gd name="connsiteX5" fmla="*/ 0 w 10240035"/>
              <a:gd name="connsiteY5" fmla="*/ 0 h 2198972"/>
              <a:gd name="connsiteX0" fmla="*/ 807720 w 10240035"/>
              <a:gd name="connsiteY0" fmla="*/ 0 h 2198972"/>
              <a:gd name="connsiteX1" fmla="*/ 10240035 w 10240035"/>
              <a:gd name="connsiteY1" fmla="*/ 0 h 2198972"/>
              <a:gd name="connsiteX2" fmla="*/ 7951829 w 10240035"/>
              <a:gd name="connsiteY2" fmla="*/ 2198972 h 2198972"/>
              <a:gd name="connsiteX3" fmla="*/ 1099486 w 10240035"/>
              <a:gd name="connsiteY3" fmla="*/ 2198971 h 2198972"/>
              <a:gd name="connsiteX4" fmla="*/ 0 w 10240035"/>
              <a:gd name="connsiteY4" fmla="*/ 0 h 2198972"/>
              <a:gd name="connsiteX5" fmla="*/ 807720 w 10240035"/>
              <a:gd name="connsiteY5" fmla="*/ 0 h 2198972"/>
              <a:gd name="connsiteX0" fmla="*/ 900020 w 10332335"/>
              <a:gd name="connsiteY0" fmla="*/ 0 h 2198972"/>
              <a:gd name="connsiteX1" fmla="*/ 10332335 w 10332335"/>
              <a:gd name="connsiteY1" fmla="*/ 0 h 2198972"/>
              <a:gd name="connsiteX2" fmla="*/ 8044129 w 10332335"/>
              <a:gd name="connsiteY2" fmla="*/ 2198972 h 2198972"/>
              <a:gd name="connsiteX3" fmla="*/ 1191786 w 10332335"/>
              <a:gd name="connsiteY3" fmla="*/ 2198971 h 2198972"/>
              <a:gd name="connsiteX4" fmla="*/ 900020 w 10332335"/>
              <a:gd name="connsiteY4" fmla="*/ 0 h 2198972"/>
              <a:gd name="connsiteX0" fmla="*/ 325154 w 9757469"/>
              <a:gd name="connsiteY0" fmla="*/ 0 h 2198972"/>
              <a:gd name="connsiteX1" fmla="*/ 9757469 w 9757469"/>
              <a:gd name="connsiteY1" fmla="*/ 0 h 2198972"/>
              <a:gd name="connsiteX2" fmla="*/ 7469263 w 9757469"/>
              <a:gd name="connsiteY2" fmla="*/ 2198972 h 2198972"/>
              <a:gd name="connsiteX3" fmla="*/ 616920 w 9757469"/>
              <a:gd name="connsiteY3" fmla="*/ 2198971 h 2198972"/>
              <a:gd name="connsiteX4" fmla="*/ 325154 w 9757469"/>
              <a:gd name="connsiteY4" fmla="*/ 0 h 2198972"/>
              <a:gd name="connsiteX0" fmla="*/ 0 w 9432315"/>
              <a:gd name="connsiteY0" fmla="*/ 0 h 2198972"/>
              <a:gd name="connsiteX1" fmla="*/ 9432315 w 9432315"/>
              <a:gd name="connsiteY1" fmla="*/ 0 h 2198972"/>
              <a:gd name="connsiteX2" fmla="*/ 7144109 w 9432315"/>
              <a:gd name="connsiteY2" fmla="*/ 2198972 h 2198972"/>
              <a:gd name="connsiteX3" fmla="*/ 291766 w 9432315"/>
              <a:gd name="connsiteY3" fmla="*/ 2198971 h 2198972"/>
              <a:gd name="connsiteX4" fmla="*/ 0 w 9432315"/>
              <a:gd name="connsiteY4" fmla="*/ 0 h 2198972"/>
              <a:gd name="connsiteX0" fmla="*/ 69347 w 9501662"/>
              <a:gd name="connsiteY0" fmla="*/ 0 h 2198972"/>
              <a:gd name="connsiteX1" fmla="*/ 9501662 w 9501662"/>
              <a:gd name="connsiteY1" fmla="*/ 0 h 2198972"/>
              <a:gd name="connsiteX2" fmla="*/ 7213456 w 9501662"/>
              <a:gd name="connsiteY2" fmla="*/ 2198972 h 2198972"/>
              <a:gd name="connsiteX3" fmla="*/ 86793 w 9501662"/>
              <a:gd name="connsiteY3" fmla="*/ 2198971 h 2198972"/>
              <a:gd name="connsiteX4" fmla="*/ 69347 w 9501662"/>
              <a:gd name="connsiteY4" fmla="*/ 0 h 2198972"/>
              <a:gd name="connsiteX0" fmla="*/ 0 w 9432315"/>
              <a:gd name="connsiteY0" fmla="*/ 0 h 2198972"/>
              <a:gd name="connsiteX1" fmla="*/ 9432315 w 9432315"/>
              <a:gd name="connsiteY1" fmla="*/ 0 h 2198972"/>
              <a:gd name="connsiteX2" fmla="*/ 7144109 w 9432315"/>
              <a:gd name="connsiteY2" fmla="*/ 2198972 h 2198972"/>
              <a:gd name="connsiteX3" fmla="*/ 17446 w 9432315"/>
              <a:gd name="connsiteY3" fmla="*/ 2198971 h 2198972"/>
              <a:gd name="connsiteX4" fmla="*/ 0 w 9432315"/>
              <a:gd name="connsiteY4" fmla="*/ 0 h 219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2315" h="2198972">
                <a:moveTo>
                  <a:pt x="0" y="0"/>
                </a:moveTo>
                <a:lnTo>
                  <a:pt x="9432315" y="0"/>
                </a:lnTo>
                <a:cubicBezTo>
                  <a:pt x="9248860" y="1235175"/>
                  <a:pt x="8210334" y="2137277"/>
                  <a:pt x="7144109" y="2198972"/>
                </a:cubicBezTo>
                <a:lnTo>
                  <a:pt x="17446" y="2198971"/>
                </a:lnTo>
                <a:cubicBezTo>
                  <a:pt x="30721" y="1146676"/>
                  <a:pt x="575" y="838935"/>
                  <a:pt x="0" y="0"/>
                </a:cubicBezTo>
                <a:close/>
              </a:path>
            </a:pathLst>
          </a:custGeom>
          <a:solidFill>
            <a:schemeClr val="accent2">
              <a:alpha val="80000"/>
            </a:schemeClr>
          </a:solidFill>
        </p:spPr>
        <p:txBody>
          <a:bodyPr/>
          <a:lstStyle>
            <a:lvl1pPr marL="548640">
              <a:lnSpc>
                <a:spcPct val="100000"/>
              </a:lnSpc>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18" name="Picture Placeholder 17">
            <a:extLst>
              <a:ext uri="{FF2B5EF4-FFF2-40B4-BE49-F238E27FC236}">
                <a16:creationId xmlns:a16="http://schemas.microsoft.com/office/drawing/2014/main" id="{704EC18E-B48D-4AD7-A5B5-3D57255D1A23}"/>
              </a:ext>
            </a:extLst>
          </p:cNvPr>
          <p:cNvSpPr>
            <a:spLocks noGrp="1"/>
          </p:cNvSpPr>
          <p:nvPr>
            <p:ph type="pic" sz="quarter" idx="13"/>
          </p:nvPr>
        </p:nvSpPr>
        <p:spPr>
          <a:xfrm>
            <a:off x="-16483" y="0"/>
            <a:ext cx="2773332" cy="2202508"/>
          </a:xfrm>
          <a:custGeom>
            <a:avLst/>
            <a:gdLst>
              <a:gd name="connsiteX0" fmla="*/ 0 w 2773332"/>
              <a:gd name="connsiteY0" fmla="*/ 0 h 2202508"/>
              <a:gd name="connsiteX1" fmla="*/ 2773332 w 2773332"/>
              <a:gd name="connsiteY1" fmla="*/ 0 h 2202508"/>
              <a:gd name="connsiteX2" fmla="*/ 2773332 w 2773332"/>
              <a:gd name="connsiteY2" fmla="*/ 2202508 h 2202508"/>
              <a:gd name="connsiteX3" fmla="*/ 0 w 2773332"/>
              <a:gd name="connsiteY3" fmla="*/ 2202508 h 2202508"/>
            </a:gdLst>
            <a:ahLst/>
            <a:cxnLst>
              <a:cxn ang="0">
                <a:pos x="connsiteX0" y="connsiteY0"/>
              </a:cxn>
              <a:cxn ang="0">
                <a:pos x="connsiteX1" y="connsiteY1"/>
              </a:cxn>
              <a:cxn ang="0">
                <a:pos x="connsiteX2" y="connsiteY2"/>
              </a:cxn>
              <a:cxn ang="0">
                <a:pos x="connsiteX3" y="connsiteY3"/>
              </a:cxn>
            </a:cxnLst>
            <a:rect l="l" t="t" r="r" b="b"/>
            <a:pathLst>
              <a:path w="2773332" h="2202508">
                <a:moveTo>
                  <a:pt x="0" y="0"/>
                </a:moveTo>
                <a:lnTo>
                  <a:pt x="2773332" y="0"/>
                </a:lnTo>
                <a:lnTo>
                  <a:pt x="2773332" y="2202508"/>
                </a:lnTo>
                <a:lnTo>
                  <a:pt x="0" y="2202508"/>
                </a:lnTo>
                <a:close/>
              </a:path>
            </a:pathLst>
          </a:custGeom>
          <a:solidFill>
            <a:schemeClr val="accent6"/>
          </a:solidFill>
        </p:spPr>
        <p:txBody>
          <a:bodyPr wrap="square">
            <a:noAutofit/>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FAE5A08C-2BA6-4754-806E-3BEAE8D2EC19}"/>
              </a:ext>
            </a:extLst>
          </p:cNvPr>
          <p:cNvSpPr>
            <a:spLocks noGrp="1"/>
          </p:cNvSpPr>
          <p:nvPr>
            <p:ph type="pic" sz="quarter" idx="14"/>
          </p:nvPr>
        </p:nvSpPr>
        <p:spPr>
          <a:xfrm>
            <a:off x="-16484" y="2202508"/>
            <a:ext cx="2773332" cy="2327746"/>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a:solidFill>
            <a:schemeClr val="accent6">
              <a:lumMod val="60000"/>
              <a:lumOff val="40000"/>
            </a:schemeClr>
          </a:solidFill>
        </p:spPr>
        <p:txBody>
          <a:bodyPr wrap="square">
            <a:noAutofit/>
          </a:bodyPr>
          <a:lstStyle/>
          <a:p>
            <a:r>
              <a:rPr lang="en-US"/>
              <a:t>Click icon to add picture</a:t>
            </a:r>
            <a:endParaRPr lang="en-US" dirty="0"/>
          </a:p>
        </p:txBody>
      </p:sp>
      <p:sp>
        <p:nvSpPr>
          <p:cNvPr id="25" name="Picture Placeholder 24">
            <a:extLst>
              <a:ext uri="{FF2B5EF4-FFF2-40B4-BE49-F238E27FC236}">
                <a16:creationId xmlns:a16="http://schemas.microsoft.com/office/drawing/2014/main" id="{BBE1FA0E-416C-4623-840A-A04A5237BCF4}"/>
              </a:ext>
            </a:extLst>
          </p:cNvPr>
          <p:cNvSpPr>
            <a:spLocks noGrp="1"/>
          </p:cNvSpPr>
          <p:nvPr>
            <p:ph type="pic" sz="quarter" idx="15"/>
          </p:nvPr>
        </p:nvSpPr>
        <p:spPr>
          <a:xfrm>
            <a:off x="-16484" y="4530254"/>
            <a:ext cx="2773332" cy="2327746"/>
          </a:xfrm>
          <a:custGeom>
            <a:avLst/>
            <a:gdLst>
              <a:gd name="connsiteX0" fmla="*/ 0 w 2773332"/>
              <a:gd name="connsiteY0" fmla="*/ 0 h 2327746"/>
              <a:gd name="connsiteX1" fmla="*/ 2773332 w 2773332"/>
              <a:gd name="connsiteY1" fmla="*/ 0 h 2327746"/>
              <a:gd name="connsiteX2" fmla="*/ 2773332 w 2773332"/>
              <a:gd name="connsiteY2" fmla="*/ 2327746 h 2327746"/>
              <a:gd name="connsiteX3" fmla="*/ 0 w 2773332"/>
              <a:gd name="connsiteY3" fmla="*/ 2327746 h 2327746"/>
            </a:gdLst>
            <a:ahLst/>
            <a:cxnLst>
              <a:cxn ang="0">
                <a:pos x="connsiteX0" y="connsiteY0"/>
              </a:cxn>
              <a:cxn ang="0">
                <a:pos x="connsiteX1" y="connsiteY1"/>
              </a:cxn>
              <a:cxn ang="0">
                <a:pos x="connsiteX2" y="connsiteY2"/>
              </a:cxn>
              <a:cxn ang="0">
                <a:pos x="connsiteX3" y="connsiteY3"/>
              </a:cxn>
            </a:cxnLst>
            <a:rect l="l" t="t" r="r" b="b"/>
            <a:pathLst>
              <a:path w="2773332" h="2327746">
                <a:moveTo>
                  <a:pt x="0" y="0"/>
                </a:moveTo>
                <a:lnTo>
                  <a:pt x="2773332" y="0"/>
                </a:lnTo>
                <a:lnTo>
                  <a:pt x="2773332" y="2327746"/>
                </a:lnTo>
                <a:lnTo>
                  <a:pt x="0" y="2327746"/>
                </a:lnTo>
                <a:close/>
              </a:path>
            </a:pathLst>
          </a:custGeom>
          <a:solidFill>
            <a:schemeClr val="accent6"/>
          </a:solidFill>
        </p:spPr>
        <p:txBody>
          <a:bodyPr wrap="square">
            <a:noAutofit/>
          </a:bodyPr>
          <a:lstStyle/>
          <a:p>
            <a:r>
              <a:rPr lang="en-US"/>
              <a:t>Click icon to add picture</a:t>
            </a:r>
            <a:endParaRPr lang="en-US" dirty="0"/>
          </a:p>
        </p:txBody>
      </p:sp>
      <p:sp>
        <p:nvSpPr>
          <p:cNvPr id="17" name="Content Placeholder 2">
            <a:extLst>
              <a:ext uri="{FF2B5EF4-FFF2-40B4-BE49-F238E27FC236}">
                <a16:creationId xmlns:a16="http://schemas.microsoft.com/office/drawing/2014/main" id="{03BD1FF0-3229-401F-AEC3-09AE70428EF2}"/>
              </a:ext>
            </a:extLst>
          </p:cNvPr>
          <p:cNvSpPr>
            <a:spLocks noGrp="1"/>
          </p:cNvSpPr>
          <p:nvPr>
            <p:ph idx="1"/>
          </p:nvPr>
        </p:nvSpPr>
        <p:spPr>
          <a:xfrm>
            <a:off x="3352800" y="2794177"/>
            <a:ext cx="7476460" cy="3382786"/>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lvl1pPr>
              <a:defRPr>
                <a:solidFill>
                  <a:schemeClr val="bg2"/>
                </a:solidFill>
              </a:defRPr>
            </a:lvl1pPr>
          </a:lstStyle>
          <a:p>
            <a:r>
              <a:rPr lang="en-US" dirty="0"/>
              <a:t>Sample Footer Text</a:t>
            </a:r>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accent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accent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0805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55B30B-7677-4AAC-9890-81A7EFF6BF47}"/>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E5F686-1654-4CE7-8DA0-0D626B36E1E9}"/>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AA6281C-6C47-45BE-9BDA-1518A016E938}"/>
              </a:ext>
            </a:extLst>
          </p:cNvPr>
          <p:cNvSpPr>
            <a:spLocks noGrp="1"/>
          </p:cNvSpPr>
          <p:nvPr>
            <p:ph type="ctrTitle"/>
          </p:nvPr>
        </p:nvSpPr>
        <p:spPr>
          <a:xfrm>
            <a:off x="914400" y="685798"/>
            <a:ext cx="4770783" cy="3217461"/>
          </a:xfrm>
        </p:spPr>
        <p:txBody>
          <a:bodyPr>
            <a:normAutofit/>
          </a:bodyPr>
          <a:lstStyle>
            <a:lvl1pPr>
              <a:defRPr>
                <a:solidFill>
                  <a:schemeClr val="bg2"/>
                </a:solidFill>
              </a:defRPr>
            </a:lvl1pPr>
          </a:lstStyle>
          <a:p>
            <a:pPr algn="l"/>
            <a:r>
              <a:rPr lang="en-US">
                <a:solidFill>
                  <a:srgbClr val="FFFFFF"/>
                </a:solidFill>
              </a:rPr>
              <a:t>Click to edit Master title style</a:t>
            </a:r>
            <a:endParaRPr lang="en-US" dirty="0">
              <a:solidFill>
                <a:srgbClr val="FFFFFF"/>
              </a:solidFill>
            </a:endParaRPr>
          </a:p>
        </p:txBody>
      </p:sp>
      <p:sp>
        <p:nvSpPr>
          <p:cNvPr id="15" name="Picture Placeholder 14">
            <a:extLst>
              <a:ext uri="{FF2B5EF4-FFF2-40B4-BE49-F238E27FC236}">
                <a16:creationId xmlns:a16="http://schemas.microsoft.com/office/drawing/2014/main" id="{AC1FE5B8-D695-49EA-BEA4-B9282CC4EF89}"/>
              </a:ext>
            </a:extLst>
          </p:cNvPr>
          <p:cNvSpPr>
            <a:spLocks noGrp="1"/>
          </p:cNvSpPr>
          <p:nvPr>
            <p:ph type="pic" sz="quarter" idx="13"/>
          </p:nvPr>
        </p:nvSpPr>
        <p:spPr>
          <a:xfrm>
            <a:off x="6057901" y="1"/>
            <a:ext cx="6134099" cy="6857999"/>
          </a:xfrm>
          <a:custGeom>
            <a:avLst/>
            <a:gdLst>
              <a:gd name="connsiteX0" fmla="*/ 2378699 w 6134099"/>
              <a:gd name="connsiteY0" fmla="*/ 0 h 6857999"/>
              <a:gd name="connsiteX1" fmla="*/ 6134099 w 6134099"/>
              <a:gd name="connsiteY1" fmla="*/ 0 h 6857999"/>
              <a:gd name="connsiteX2" fmla="*/ 6134099 w 6134099"/>
              <a:gd name="connsiteY2" fmla="*/ 6857999 h 6857999"/>
              <a:gd name="connsiteX3" fmla="*/ 2401766 w 6134099"/>
              <a:gd name="connsiteY3" fmla="*/ 6857999 h 6857999"/>
              <a:gd name="connsiteX4" fmla="*/ 2397402 w 6134099"/>
              <a:gd name="connsiteY4" fmla="*/ 6856523 h 6857999"/>
              <a:gd name="connsiteX5" fmla="*/ 0 w 6134099"/>
              <a:gd name="connsiteY5" fmla="*/ 3424574 h 6857999"/>
              <a:gd name="connsiteX6" fmla="*/ 2231484 w 6134099"/>
              <a:gd name="connsiteY6" fmla="*/ 580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099" h="6857999">
                <a:moveTo>
                  <a:pt x="2378699" y="0"/>
                </a:moveTo>
                <a:lnTo>
                  <a:pt x="6134099" y="0"/>
                </a:lnTo>
                <a:lnTo>
                  <a:pt x="6134099" y="6857999"/>
                </a:lnTo>
                <a:lnTo>
                  <a:pt x="2401766" y="6857999"/>
                </a:lnTo>
                <a:lnTo>
                  <a:pt x="2397402" y="6856523"/>
                </a:lnTo>
                <a:cubicBezTo>
                  <a:pt x="998410" y="6344283"/>
                  <a:pt x="0" y="5001024"/>
                  <a:pt x="0" y="3424574"/>
                </a:cubicBezTo>
                <a:cubicBezTo>
                  <a:pt x="0" y="1911182"/>
                  <a:pt x="920134" y="612699"/>
                  <a:pt x="2231484" y="58045"/>
                </a:cubicBezTo>
                <a:close/>
              </a:path>
            </a:pathLst>
          </a:custGeom>
          <a:solidFill>
            <a:schemeClr val="accent6"/>
          </a:solidFill>
        </p:spPr>
        <p:txBody>
          <a:bodyPr wrap="square" anchor="ctr">
            <a:noAutofit/>
          </a:bodyPr>
          <a:lstStyle>
            <a:lvl1pPr algn="ctr">
              <a:defRPr/>
            </a:lvl1pPr>
          </a:lstStyle>
          <a:p>
            <a:r>
              <a:rPr lang="en-US"/>
              <a:t>Click icon to add picture</a:t>
            </a:r>
            <a:endParaRPr lang="en-US" dirty="0"/>
          </a:p>
        </p:txBody>
      </p:sp>
      <p:sp>
        <p:nvSpPr>
          <p:cNvPr id="14" name="Subtitle 2">
            <a:extLst>
              <a:ext uri="{FF2B5EF4-FFF2-40B4-BE49-F238E27FC236}">
                <a16:creationId xmlns:a16="http://schemas.microsoft.com/office/drawing/2014/main" id="{E24FC61A-6DA9-444C-9D55-2FE464BD581F}"/>
              </a:ext>
            </a:extLst>
          </p:cNvPr>
          <p:cNvSpPr>
            <a:spLocks noGrp="1"/>
          </p:cNvSpPr>
          <p:nvPr>
            <p:ph type="subTitle" idx="1"/>
          </p:nvPr>
        </p:nvSpPr>
        <p:spPr>
          <a:xfrm>
            <a:off x="0" y="4327140"/>
            <a:ext cx="11576868" cy="2530860"/>
          </a:xfrm>
          <a:custGeom>
            <a:avLst/>
            <a:gdLst>
              <a:gd name="connsiteX0" fmla="*/ 0 w 11576868"/>
              <a:gd name="connsiteY0" fmla="*/ 0 h 2500380"/>
              <a:gd name="connsiteX1" fmla="*/ 10326678 w 11576868"/>
              <a:gd name="connsiteY1" fmla="*/ 0 h 2500380"/>
              <a:gd name="connsiteX2" fmla="*/ 11576868 w 11576868"/>
              <a:gd name="connsiteY2" fmla="*/ 1250190 h 2500380"/>
              <a:gd name="connsiteX3" fmla="*/ 11576868 w 11576868"/>
              <a:gd name="connsiteY3" fmla="*/ 2500380 h 2500380"/>
              <a:gd name="connsiteX4" fmla="*/ 0 w 11576868"/>
              <a:gd name="connsiteY4" fmla="*/ 2500380 h 2500380"/>
              <a:gd name="connsiteX5" fmla="*/ 0 w 11576868"/>
              <a:gd name="connsiteY5" fmla="*/ 0 h 2500380"/>
              <a:gd name="connsiteX0" fmla="*/ 0 w 12449160"/>
              <a:gd name="connsiteY0" fmla="*/ 0 h 2500380"/>
              <a:gd name="connsiteX1" fmla="*/ 10326678 w 12449160"/>
              <a:gd name="connsiteY1" fmla="*/ 0 h 2500380"/>
              <a:gd name="connsiteX2" fmla="*/ 11576868 w 12449160"/>
              <a:gd name="connsiteY2" fmla="*/ 2500380 h 2500380"/>
              <a:gd name="connsiteX3" fmla="*/ 0 w 12449160"/>
              <a:gd name="connsiteY3" fmla="*/ 2500380 h 2500380"/>
              <a:gd name="connsiteX4" fmla="*/ 0 w 12449160"/>
              <a:gd name="connsiteY4" fmla="*/ 0 h 2500380"/>
              <a:gd name="connsiteX0" fmla="*/ 0 w 11640738"/>
              <a:gd name="connsiteY0" fmla="*/ 0 h 2500380"/>
              <a:gd name="connsiteX1" fmla="*/ 10326678 w 11640738"/>
              <a:gd name="connsiteY1" fmla="*/ 0 h 2500380"/>
              <a:gd name="connsiteX2" fmla="*/ 11576868 w 11640738"/>
              <a:gd name="connsiteY2" fmla="*/ 2500380 h 2500380"/>
              <a:gd name="connsiteX3" fmla="*/ 0 w 11640738"/>
              <a:gd name="connsiteY3" fmla="*/ 2500380 h 2500380"/>
              <a:gd name="connsiteX4" fmla="*/ 0 w 11640738"/>
              <a:gd name="connsiteY4" fmla="*/ 0 h 2500380"/>
              <a:gd name="connsiteX0" fmla="*/ 0 w 11576868"/>
              <a:gd name="connsiteY0" fmla="*/ 0 h 2500380"/>
              <a:gd name="connsiteX1" fmla="*/ 1032667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973231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909223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881791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0 h 2500380"/>
              <a:gd name="connsiteX1" fmla="*/ 8558838 w 11576868"/>
              <a:gd name="connsiteY1" fmla="*/ 0 h 2500380"/>
              <a:gd name="connsiteX2" fmla="*/ 11576868 w 11576868"/>
              <a:gd name="connsiteY2" fmla="*/ 2500380 h 2500380"/>
              <a:gd name="connsiteX3" fmla="*/ 0 w 11576868"/>
              <a:gd name="connsiteY3" fmla="*/ 2500380 h 2500380"/>
              <a:gd name="connsiteX4" fmla="*/ 0 w 11576868"/>
              <a:gd name="connsiteY4" fmla="*/ 0 h 2500380"/>
              <a:gd name="connsiteX0" fmla="*/ 0 w 11576868"/>
              <a:gd name="connsiteY0" fmla="*/ 10567 h 2510947"/>
              <a:gd name="connsiteX1" fmla="*/ 8558838 w 11576868"/>
              <a:gd name="connsiteY1" fmla="*/ 10567 h 2510947"/>
              <a:gd name="connsiteX2" fmla="*/ 11576868 w 11576868"/>
              <a:gd name="connsiteY2" fmla="*/ 2510947 h 2510947"/>
              <a:gd name="connsiteX3" fmla="*/ 0 w 11576868"/>
              <a:gd name="connsiteY3" fmla="*/ 2510947 h 2510947"/>
              <a:gd name="connsiteX4" fmla="*/ 0 w 11576868"/>
              <a:gd name="connsiteY4" fmla="*/ 10567 h 2510947"/>
              <a:gd name="connsiteX0" fmla="*/ 0 w 11576868"/>
              <a:gd name="connsiteY0" fmla="*/ 462 h 2500842"/>
              <a:gd name="connsiteX1" fmla="*/ 8558838 w 11576868"/>
              <a:gd name="connsiteY1" fmla="*/ 462 h 2500842"/>
              <a:gd name="connsiteX2" fmla="*/ 11576868 w 11576868"/>
              <a:gd name="connsiteY2" fmla="*/ 2500842 h 2500842"/>
              <a:gd name="connsiteX3" fmla="*/ 0 w 11576868"/>
              <a:gd name="connsiteY3" fmla="*/ 2500842 h 2500842"/>
              <a:gd name="connsiteX4" fmla="*/ 0 w 11576868"/>
              <a:gd name="connsiteY4" fmla="*/ 462 h 2500842"/>
              <a:gd name="connsiteX0" fmla="*/ 0 w 11576868"/>
              <a:gd name="connsiteY0" fmla="*/ 30928 h 2531308"/>
              <a:gd name="connsiteX1" fmla="*/ 8558838 w 11576868"/>
              <a:gd name="connsiteY1" fmla="*/ 448 h 2531308"/>
              <a:gd name="connsiteX2" fmla="*/ 11576868 w 11576868"/>
              <a:gd name="connsiteY2" fmla="*/ 2531308 h 2531308"/>
              <a:gd name="connsiteX3" fmla="*/ 0 w 11576868"/>
              <a:gd name="connsiteY3" fmla="*/ 2531308 h 2531308"/>
              <a:gd name="connsiteX4" fmla="*/ 0 w 11576868"/>
              <a:gd name="connsiteY4" fmla="*/ 30928 h 2531308"/>
              <a:gd name="connsiteX0" fmla="*/ 0 w 11576868"/>
              <a:gd name="connsiteY0" fmla="*/ 30480 h 2530860"/>
              <a:gd name="connsiteX1" fmla="*/ 8558838 w 11576868"/>
              <a:gd name="connsiteY1" fmla="*/ 0 h 2530860"/>
              <a:gd name="connsiteX2" fmla="*/ 11576868 w 11576868"/>
              <a:gd name="connsiteY2" fmla="*/ 2530860 h 2530860"/>
              <a:gd name="connsiteX3" fmla="*/ 0 w 11576868"/>
              <a:gd name="connsiteY3" fmla="*/ 2530860 h 2530860"/>
              <a:gd name="connsiteX4" fmla="*/ 0 w 11576868"/>
              <a:gd name="connsiteY4" fmla="*/ 30480 h 2530860"/>
              <a:gd name="connsiteX0" fmla="*/ 0 w 11576868"/>
              <a:gd name="connsiteY0" fmla="*/ 30480 h 2530860"/>
              <a:gd name="connsiteX1" fmla="*/ 8558838 w 11576868"/>
              <a:gd name="connsiteY1" fmla="*/ 0 h 2530860"/>
              <a:gd name="connsiteX2" fmla="*/ 11576868 w 11576868"/>
              <a:gd name="connsiteY2" fmla="*/ 2530860 h 2530860"/>
              <a:gd name="connsiteX3" fmla="*/ 0 w 11576868"/>
              <a:gd name="connsiteY3" fmla="*/ 2530860 h 2530860"/>
              <a:gd name="connsiteX4" fmla="*/ 0 w 11576868"/>
              <a:gd name="connsiteY4" fmla="*/ 30480 h 2530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6868" h="2530860">
                <a:moveTo>
                  <a:pt x="0" y="30480"/>
                </a:moveTo>
                <a:lnTo>
                  <a:pt x="8558838" y="0"/>
                </a:lnTo>
                <a:cubicBezTo>
                  <a:pt x="10335916" y="20490"/>
                  <a:pt x="11453941" y="1016850"/>
                  <a:pt x="11576868" y="2530860"/>
                </a:cubicBezTo>
                <a:lnTo>
                  <a:pt x="0" y="2530860"/>
                </a:lnTo>
                <a:lnTo>
                  <a:pt x="0" y="30480"/>
                </a:lnTo>
                <a:close/>
              </a:path>
            </a:pathLst>
          </a:custGeom>
          <a:solidFill>
            <a:schemeClr val="accent2">
              <a:lumMod val="75000"/>
              <a:alpha val="80000"/>
            </a:schemeClr>
          </a:solidFill>
        </p:spPr>
        <p:txBody>
          <a:bodyPr anchor="t"/>
          <a:lstStyle>
            <a:lvl1pPr marL="914400" indent="0">
              <a:lnSpc>
                <a:spcPct val="400000"/>
              </a:lnSpc>
              <a:buNone/>
              <a:defRPr>
                <a:solidFill>
                  <a:schemeClr val="bg2"/>
                </a:solidFill>
              </a:defRPr>
            </a:lvl1pPr>
          </a:lstStyle>
          <a:p>
            <a:r>
              <a:rPr lang="en-US">
                <a:solidFill>
                  <a:srgbClr val="FFFFFF"/>
                </a:solidFill>
              </a:rPr>
              <a:t>Click to edit Master subtitle style</a:t>
            </a:r>
            <a:endParaRPr lang="en-US" dirty="0">
              <a:solidFill>
                <a:srgbClr val="FFFFFF"/>
              </a:solidFill>
            </a:endParaRPr>
          </a:p>
        </p:txBody>
      </p:sp>
    </p:spTree>
    <p:extLst>
      <p:ext uri="{BB962C8B-B14F-4D97-AF65-F5344CB8AC3E}">
        <p14:creationId xmlns:p14="http://schemas.microsoft.com/office/powerpoint/2010/main" val="306390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448056"/>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914400" y="6437376"/>
            <a:ext cx="3775914" cy="365125"/>
          </a:xfrm>
        </p:spPr>
        <p:txBody>
          <a:bodyPr/>
          <a:lstStyle>
            <a:lvl1pPr algn="l">
              <a:defRPr>
                <a:solidFill>
                  <a:schemeClr val="accent2"/>
                </a:solidFill>
              </a:defRPr>
            </a:lvl1pPr>
          </a:lstStyle>
          <a:p>
            <a:r>
              <a:rPr lang="en-US" dirty="0"/>
              <a:t>Sample Footer Text</a:t>
            </a:r>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2"/>
                </a:solidFill>
              </a:defRPr>
            </a:lvl1pPr>
          </a:lstStyle>
          <a:p>
            <a:r>
              <a:rPr lang="en-US" dirty="0"/>
              <a:t>2/8/20XX</a:t>
            </a:r>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4695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Chart Tab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448056"/>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853440" y="1825625"/>
            <a:ext cx="1050036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914400" y="6437376"/>
            <a:ext cx="3775914" cy="365125"/>
          </a:xfrm>
        </p:spPr>
        <p:txBody>
          <a:bodyPr/>
          <a:lstStyle>
            <a:lvl1pPr algn="l">
              <a:defRPr>
                <a:solidFill>
                  <a:schemeClr val="accent2"/>
                </a:solidFill>
              </a:defRPr>
            </a:lvl1pPr>
          </a:lstStyle>
          <a:p>
            <a:r>
              <a:rPr lang="en-US" dirty="0"/>
              <a:t>Sample Footer Text</a:t>
            </a:r>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2"/>
                </a:solidFill>
              </a:defRPr>
            </a:lvl1pPr>
          </a:lstStyle>
          <a:p>
            <a:r>
              <a:rPr lang="en-US" dirty="0"/>
              <a:t>2/8/20XX</a:t>
            </a:r>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944635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bg>
      <p:bgPr>
        <a:solidFill>
          <a:schemeClr val="accent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9F47EA1B-2641-431A-B894-4A66FC5A0484}"/>
              </a:ext>
              <a:ext uri="{C183D7F6-B498-43B3-948B-1728B52AA6E4}">
                <adec:decorative xmlns:adec="http://schemas.microsoft.com/office/drawing/2017/decorative" val="1"/>
              </a:ext>
            </a:extLst>
          </p:cNvPr>
          <p:cNvSpPr/>
          <p:nvPr userDrawn="1"/>
        </p:nvSpPr>
        <p:spPr>
          <a:xfrm rot="16200000">
            <a:off x="6246663" y="-1789711"/>
            <a:ext cx="3354778" cy="6934200"/>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1">
            <a:extLst>
              <a:ext uri="{FF2B5EF4-FFF2-40B4-BE49-F238E27FC236}">
                <a16:creationId xmlns:a16="http://schemas.microsoft.com/office/drawing/2014/main" id="{F21A2820-A76E-454D-9A0E-F8F7B2136764}"/>
              </a:ext>
            </a:extLst>
          </p:cNvPr>
          <p:cNvSpPr>
            <a:spLocks noGrp="1"/>
          </p:cNvSpPr>
          <p:nvPr>
            <p:ph type="ctrTitle"/>
          </p:nvPr>
        </p:nvSpPr>
        <p:spPr>
          <a:xfrm>
            <a:off x="1249327" y="919717"/>
            <a:ext cx="5761074" cy="3423684"/>
          </a:xfrm>
        </p:spPr>
        <p:txBody>
          <a:bodyPr anchor="b"/>
          <a:lstStyle>
            <a:lvl1pPr>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9" name="Subtitle 2">
            <a:extLst>
              <a:ext uri="{FF2B5EF4-FFF2-40B4-BE49-F238E27FC236}">
                <a16:creationId xmlns:a16="http://schemas.microsoft.com/office/drawing/2014/main" id="{0ED9A69A-6A32-4722-924D-7FEFEA9195BD}"/>
              </a:ext>
            </a:extLst>
          </p:cNvPr>
          <p:cNvSpPr>
            <a:spLocks noGrp="1"/>
          </p:cNvSpPr>
          <p:nvPr>
            <p:ph type="subTitle" idx="1"/>
          </p:nvPr>
        </p:nvSpPr>
        <p:spPr>
          <a:xfrm>
            <a:off x="1249327" y="4795284"/>
            <a:ext cx="4846674" cy="1084522"/>
          </a:xfrm>
        </p:spPr>
        <p:txBody>
          <a:bodyPr/>
          <a:lstStyle>
            <a:lvl1pPr>
              <a:buNone/>
              <a:defRPr>
                <a:solidFill>
                  <a:schemeClr val="bg2"/>
                </a:solidFill>
              </a:defRPr>
            </a:lvl1pPr>
          </a:lstStyle>
          <a:p>
            <a:r>
              <a:rPr lang="en-US">
                <a:solidFill>
                  <a:srgbClr val="FFFFFF"/>
                </a:solidFill>
              </a:rPr>
              <a:t>Click to edit Master subtitle style</a:t>
            </a:r>
            <a:endParaRPr lang="en-US" dirty="0">
              <a:solidFill>
                <a:srgbClr val="FFFFFF"/>
              </a:solidFill>
            </a:endParaRPr>
          </a:p>
        </p:txBody>
      </p:sp>
      <p:sp>
        <p:nvSpPr>
          <p:cNvPr id="12" name="Freeform: Shape 11">
            <a:extLst>
              <a:ext uri="{FF2B5EF4-FFF2-40B4-BE49-F238E27FC236}">
                <a16:creationId xmlns:a16="http://schemas.microsoft.com/office/drawing/2014/main" id="{F1587820-C6FA-402E-9F8D-2DAE5BF9588D}"/>
              </a:ext>
              <a:ext uri="{C183D7F6-B498-43B3-948B-1728B52AA6E4}">
                <adec:decorative xmlns:adec="http://schemas.microsoft.com/office/drawing/2017/decorative" val="1"/>
              </a:ext>
            </a:extLst>
          </p:cNvPr>
          <p:cNvSpPr/>
          <p:nvPr userDrawn="1"/>
        </p:nvSpPr>
        <p:spPr>
          <a:xfrm rot="5400000">
            <a:off x="4513861" y="3447061"/>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a:xfrm>
            <a:off x="1252728" y="6434560"/>
            <a:ext cx="3428012" cy="365125"/>
          </a:xfrm>
        </p:spPr>
        <p:txBody>
          <a:bodyPr/>
          <a:lstStyle>
            <a:lvl1pPr>
              <a:defRPr>
                <a:solidFill>
                  <a:schemeClr val="bg2"/>
                </a:solidFill>
              </a:defRPr>
            </a:lvl1pPr>
          </a:lstStyle>
          <a:p>
            <a:r>
              <a:rPr lang="en-US" dirty="0"/>
              <a:t>Sample Footer Text</a:t>
            </a:r>
          </a:p>
        </p:txBody>
      </p:sp>
      <p:sp>
        <p:nvSpPr>
          <p:cNvPr id="19" name="Picture Placeholder 18">
            <a:extLst>
              <a:ext uri="{FF2B5EF4-FFF2-40B4-BE49-F238E27FC236}">
                <a16:creationId xmlns:a16="http://schemas.microsoft.com/office/drawing/2014/main" id="{31E70801-1BA4-4276-9934-E418115C0325}"/>
              </a:ext>
            </a:extLst>
          </p:cNvPr>
          <p:cNvSpPr>
            <a:spLocks noGrp="1"/>
          </p:cNvSpPr>
          <p:nvPr>
            <p:ph type="pic" sz="quarter" idx="13"/>
          </p:nvPr>
        </p:nvSpPr>
        <p:spPr>
          <a:xfrm>
            <a:off x="7924800" y="1"/>
            <a:ext cx="4267200" cy="6858000"/>
          </a:xfrm>
          <a:custGeom>
            <a:avLst/>
            <a:gdLst>
              <a:gd name="connsiteX0" fmla="*/ 3466352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3338980 h 6858000"/>
              <a:gd name="connsiteX5" fmla="*/ 8352 w 4267200"/>
              <a:gd name="connsiteY5" fmla="*/ 3162578 h 6858000"/>
              <a:gd name="connsiteX6" fmla="*/ 3132972 w 4267200"/>
              <a:gd name="connsiteY6" fmla="*/ 18059 h 6858000"/>
              <a:gd name="connsiteX7" fmla="*/ 3466352 w 4267200"/>
              <a:gd name="connsiteY7" fmla="*/ 1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6858000">
                <a:moveTo>
                  <a:pt x="3466352" y="0"/>
                </a:moveTo>
                <a:lnTo>
                  <a:pt x="4267200" y="0"/>
                </a:lnTo>
                <a:lnTo>
                  <a:pt x="4267200" y="6858000"/>
                </a:lnTo>
                <a:lnTo>
                  <a:pt x="0" y="6858000"/>
                </a:lnTo>
                <a:lnTo>
                  <a:pt x="0" y="3338980"/>
                </a:lnTo>
                <a:lnTo>
                  <a:pt x="8352" y="3162578"/>
                </a:lnTo>
                <a:cubicBezTo>
                  <a:pt x="166042" y="1505839"/>
                  <a:pt x="1479242" y="186005"/>
                  <a:pt x="3132972" y="18059"/>
                </a:cubicBezTo>
                <a:lnTo>
                  <a:pt x="3466352" y="1225"/>
                </a:lnTo>
                <a:close/>
              </a:path>
            </a:pathLst>
          </a:custGeom>
          <a:solidFill>
            <a:schemeClr val="accent6"/>
          </a:solidFill>
        </p:spPr>
        <p:txBody>
          <a:bodyPr wrap="square" anchor="ctr">
            <a:noAutofit/>
          </a:bodyPr>
          <a:lstStyle/>
          <a:p>
            <a:r>
              <a:rPr lang="en-US"/>
              <a:t>Click icon to add picture</a:t>
            </a:r>
            <a:endParaRPr lang="en-US" dirty="0"/>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927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bg>
      <p:bgPr>
        <a:solidFill>
          <a:schemeClr val="accent2">
            <a:lumMod val="7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A75F14-4851-4FA1-AF45-240D9124B95E}"/>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9AE08278-E6C4-4B25-8343-43C881C00718}"/>
              </a:ext>
              <a:ext uri="{C183D7F6-B498-43B3-948B-1728B52AA6E4}">
                <adec:decorative xmlns:adec="http://schemas.microsoft.com/office/drawing/2017/decorative" val="1"/>
              </a:ext>
            </a:extLst>
          </p:cNvPr>
          <p:cNvSpPr/>
          <p:nvPr userDrawn="1"/>
        </p:nvSpPr>
        <p:spPr>
          <a:xfrm>
            <a:off x="9844850" y="1"/>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20CC2109-6984-401D-BF1D-B4F0C35B03C1}"/>
              </a:ext>
              <a:ext uri="{C183D7F6-B498-43B3-948B-1728B52AA6E4}">
                <adec:decorative xmlns:adec="http://schemas.microsoft.com/office/drawing/2017/decorative" val="1"/>
              </a:ext>
            </a:extLst>
          </p:cNvPr>
          <p:cNvSpPr/>
          <p:nvPr userDrawn="1"/>
        </p:nvSpPr>
        <p:spPr>
          <a:xfrm>
            <a:off x="9844850" y="-770"/>
            <a:ext cx="2347151" cy="4454343"/>
          </a:xfrm>
          <a:custGeom>
            <a:avLst/>
            <a:gdLst>
              <a:gd name="connsiteX0" fmla="*/ 2329738 w 2347151"/>
              <a:gd name="connsiteY0" fmla="*/ 0 h 4454343"/>
              <a:gd name="connsiteX1" fmla="*/ 2347151 w 2347151"/>
              <a:gd name="connsiteY1" fmla="*/ 0 h 4454343"/>
              <a:gd name="connsiteX2" fmla="*/ 2347151 w 2347151"/>
              <a:gd name="connsiteY2" fmla="*/ 4454343 h 4454343"/>
              <a:gd name="connsiteX3" fmla="*/ 2340504 w 2347151"/>
              <a:gd name="connsiteY3" fmla="*/ 4322705 h 4454343"/>
              <a:gd name="connsiteX4" fmla="*/ 134816 w 2347151"/>
              <a:gd name="connsiteY4" fmla="*/ 2130974 h 4454343"/>
              <a:gd name="connsiteX5" fmla="*/ 0 w 2347151"/>
              <a:gd name="connsiteY5" fmla="*/ 2124591 h 4454343"/>
              <a:gd name="connsiteX6" fmla="*/ 134816 w 2347151"/>
              <a:gd name="connsiteY6" fmla="*/ 2118208 h 4454343"/>
              <a:gd name="connsiteX7" fmla="*/ 2309087 w 2347151"/>
              <a:gd name="connsiteY7" fmla="*/ 141037 h 445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7151" h="4454343">
                <a:moveTo>
                  <a:pt x="2329738" y="0"/>
                </a:moveTo>
                <a:lnTo>
                  <a:pt x="2347151" y="0"/>
                </a:lnTo>
                <a:lnTo>
                  <a:pt x="2347151" y="4454343"/>
                </a:lnTo>
                <a:lnTo>
                  <a:pt x="2340504" y="4322705"/>
                </a:lnTo>
                <a:cubicBezTo>
                  <a:pt x="2222700" y="3162715"/>
                  <a:pt x="1296917" y="2241584"/>
                  <a:pt x="134816" y="2130974"/>
                </a:cubicBezTo>
                <a:lnTo>
                  <a:pt x="0" y="2124591"/>
                </a:lnTo>
                <a:lnTo>
                  <a:pt x="134816" y="2118208"/>
                </a:lnTo>
                <a:cubicBezTo>
                  <a:pt x="1224286" y="2014511"/>
                  <a:pt x="2106054" y="1198443"/>
                  <a:pt x="2309087" y="141037"/>
                </a:cubicBezTo>
                <a:close/>
              </a:path>
            </a:pathLst>
          </a:custGeom>
          <a:solidFill>
            <a:schemeClr val="accent2">
              <a:lumMod val="60000"/>
              <a:lumOff val="40000"/>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itle 1">
            <a:extLst>
              <a:ext uri="{FF2B5EF4-FFF2-40B4-BE49-F238E27FC236}">
                <a16:creationId xmlns:a16="http://schemas.microsoft.com/office/drawing/2014/main" id="{4510ECF1-6DD2-4E35-8398-66D76389712F}"/>
              </a:ext>
            </a:extLst>
          </p:cNvPr>
          <p:cNvSpPr>
            <a:spLocks noGrp="1"/>
          </p:cNvSpPr>
          <p:nvPr>
            <p:ph type="title"/>
          </p:nvPr>
        </p:nvSpPr>
        <p:spPr>
          <a:xfrm>
            <a:off x="1" y="10159"/>
            <a:ext cx="12191999" cy="2128731"/>
          </a:xfrm>
          <a:custGeom>
            <a:avLst/>
            <a:gdLst>
              <a:gd name="connsiteX0" fmla="*/ 0 w 12191999"/>
              <a:gd name="connsiteY0" fmla="*/ 0 h 2123863"/>
              <a:gd name="connsiteX1" fmla="*/ 12191999 w 12191999"/>
              <a:gd name="connsiteY1" fmla="*/ 0 h 2123863"/>
              <a:gd name="connsiteX2" fmla="*/ 12191999 w 12191999"/>
              <a:gd name="connsiteY2" fmla="*/ 0 h 2123863"/>
              <a:gd name="connsiteX3" fmla="*/ 12191999 w 12191999"/>
              <a:gd name="connsiteY3" fmla="*/ 1061932 h 2123863"/>
              <a:gd name="connsiteX4" fmla="*/ 11130067 w 12191999"/>
              <a:gd name="connsiteY4" fmla="*/ 2123864 h 2123863"/>
              <a:gd name="connsiteX5" fmla="*/ 1061932 w 12191999"/>
              <a:gd name="connsiteY5" fmla="*/ 2123863 h 2123863"/>
              <a:gd name="connsiteX6" fmla="*/ 0 w 12191999"/>
              <a:gd name="connsiteY6" fmla="*/ 1061931 h 2123863"/>
              <a:gd name="connsiteX7" fmla="*/ 0 w 12191999"/>
              <a:gd name="connsiteY7" fmla="*/ 0 h 2123863"/>
              <a:gd name="connsiteX8" fmla="*/ 0 w 12191999"/>
              <a:gd name="connsiteY8" fmla="*/ 0 h 2123863"/>
              <a:gd name="connsiteX0" fmla="*/ 0 w 12191999"/>
              <a:gd name="connsiteY0" fmla="*/ 0 h 2123864"/>
              <a:gd name="connsiteX1" fmla="*/ 12191999 w 12191999"/>
              <a:gd name="connsiteY1" fmla="*/ 0 h 2123864"/>
              <a:gd name="connsiteX2" fmla="*/ 12191999 w 12191999"/>
              <a:gd name="connsiteY2" fmla="*/ 0 h 2123864"/>
              <a:gd name="connsiteX3" fmla="*/ 1113006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3"/>
              <a:gd name="connsiteX1" fmla="*/ 12191999 w 12191999"/>
              <a:gd name="connsiteY1" fmla="*/ 0 h 2123863"/>
              <a:gd name="connsiteX2" fmla="*/ 12191999 w 12191999"/>
              <a:gd name="connsiteY2" fmla="*/ 0 h 2123863"/>
              <a:gd name="connsiteX3" fmla="*/ 10261387 w 12191999"/>
              <a:gd name="connsiteY3" fmla="*/ 2108624 h 2123863"/>
              <a:gd name="connsiteX4" fmla="*/ 1061932 w 12191999"/>
              <a:gd name="connsiteY4" fmla="*/ 2123863 h 2123863"/>
              <a:gd name="connsiteX5" fmla="*/ 0 w 12191999"/>
              <a:gd name="connsiteY5" fmla="*/ 1061931 h 2123863"/>
              <a:gd name="connsiteX6" fmla="*/ 0 w 12191999"/>
              <a:gd name="connsiteY6" fmla="*/ 0 h 2123863"/>
              <a:gd name="connsiteX7" fmla="*/ 0 w 12191999"/>
              <a:gd name="connsiteY7" fmla="*/ 0 h 2123863"/>
              <a:gd name="connsiteX0" fmla="*/ 0 w 12191999"/>
              <a:gd name="connsiteY0" fmla="*/ 0 h 2123863"/>
              <a:gd name="connsiteX1" fmla="*/ 12191999 w 12191999"/>
              <a:gd name="connsiteY1" fmla="*/ 0 h 2123863"/>
              <a:gd name="connsiteX2" fmla="*/ 12191999 w 12191999"/>
              <a:gd name="connsiteY2" fmla="*/ 0 h 2123863"/>
              <a:gd name="connsiteX3" fmla="*/ 9758467 w 12191999"/>
              <a:gd name="connsiteY3" fmla="*/ 2108624 h 2123863"/>
              <a:gd name="connsiteX4" fmla="*/ 1061932 w 12191999"/>
              <a:gd name="connsiteY4" fmla="*/ 2123863 h 2123863"/>
              <a:gd name="connsiteX5" fmla="*/ 0 w 12191999"/>
              <a:gd name="connsiteY5" fmla="*/ 1061931 h 2123863"/>
              <a:gd name="connsiteX6" fmla="*/ 0 w 12191999"/>
              <a:gd name="connsiteY6" fmla="*/ 0 h 2123863"/>
              <a:gd name="connsiteX7" fmla="*/ 0 w 12191999"/>
              <a:gd name="connsiteY7" fmla="*/ 0 h 2123863"/>
              <a:gd name="connsiteX0" fmla="*/ 0 w 12191999"/>
              <a:gd name="connsiteY0" fmla="*/ 0 h 2123864"/>
              <a:gd name="connsiteX1" fmla="*/ 12191999 w 12191999"/>
              <a:gd name="connsiteY1" fmla="*/ 0 h 2123864"/>
              <a:gd name="connsiteX2" fmla="*/ 12191999 w 12191999"/>
              <a:gd name="connsiteY2" fmla="*/ 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2191999 w 12191999"/>
              <a:gd name="connsiteY2" fmla="*/ 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1612879 w 12191999"/>
              <a:gd name="connsiteY2" fmla="*/ 38100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191999"/>
              <a:gd name="connsiteY0" fmla="*/ 0 h 2123864"/>
              <a:gd name="connsiteX1" fmla="*/ 12191999 w 12191999"/>
              <a:gd name="connsiteY1" fmla="*/ 0 h 2123864"/>
              <a:gd name="connsiteX2" fmla="*/ 11612879 w 12191999"/>
              <a:gd name="connsiteY2" fmla="*/ 381000 h 2123864"/>
              <a:gd name="connsiteX3" fmla="*/ 9636547 w 12191999"/>
              <a:gd name="connsiteY3" fmla="*/ 2123864 h 2123864"/>
              <a:gd name="connsiteX4" fmla="*/ 1061932 w 12191999"/>
              <a:gd name="connsiteY4" fmla="*/ 2123863 h 2123864"/>
              <a:gd name="connsiteX5" fmla="*/ 0 w 12191999"/>
              <a:gd name="connsiteY5" fmla="*/ 1061931 h 2123864"/>
              <a:gd name="connsiteX6" fmla="*/ 0 w 12191999"/>
              <a:gd name="connsiteY6" fmla="*/ 0 h 2123864"/>
              <a:gd name="connsiteX7" fmla="*/ 0 w 12191999"/>
              <a:gd name="connsiteY7" fmla="*/ 0 h 2123864"/>
              <a:gd name="connsiteX0" fmla="*/ 0 w 12732723"/>
              <a:gd name="connsiteY0" fmla="*/ 0 h 2123864"/>
              <a:gd name="connsiteX1" fmla="*/ 12191999 w 12732723"/>
              <a:gd name="connsiteY1" fmla="*/ 0 h 2123864"/>
              <a:gd name="connsiteX2" fmla="*/ 9636547 w 12732723"/>
              <a:gd name="connsiteY2" fmla="*/ 2123864 h 2123864"/>
              <a:gd name="connsiteX3" fmla="*/ 1061932 w 12732723"/>
              <a:gd name="connsiteY3" fmla="*/ 2123863 h 2123864"/>
              <a:gd name="connsiteX4" fmla="*/ 0 w 12732723"/>
              <a:gd name="connsiteY4" fmla="*/ 1061931 h 2123864"/>
              <a:gd name="connsiteX5" fmla="*/ 0 w 12732723"/>
              <a:gd name="connsiteY5" fmla="*/ 0 h 2123864"/>
              <a:gd name="connsiteX6" fmla="*/ 0 w 12732723"/>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3864"/>
              <a:gd name="connsiteX1" fmla="*/ 12191999 w 12191999"/>
              <a:gd name="connsiteY1" fmla="*/ 0 h 2123864"/>
              <a:gd name="connsiteX2" fmla="*/ 9636547 w 12191999"/>
              <a:gd name="connsiteY2" fmla="*/ 2123864 h 2123864"/>
              <a:gd name="connsiteX3" fmla="*/ 1061932 w 12191999"/>
              <a:gd name="connsiteY3" fmla="*/ 2123863 h 2123864"/>
              <a:gd name="connsiteX4" fmla="*/ 0 w 12191999"/>
              <a:gd name="connsiteY4" fmla="*/ 1061931 h 2123864"/>
              <a:gd name="connsiteX5" fmla="*/ 0 w 12191999"/>
              <a:gd name="connsiteY5" fmla="*/ 0 h 2123864"/>
              <a:gd name="connsiteX6" fmla="*/ 0 w 12191999"/>
              <a:gd name="connsiteY6" fmla="*/ 0 h 2123864"/>
              <a:gd name="connsiteX0" fmla="*/ 0 w 12191999"/>
              <a:gd name="connsiteY0" fmla="*/ 0 h 2126534"/>
              <a:gd name="connsiteX1" fmla="*/ 12191999 w 12191999"/>
              <a:gd name="connsiteY1" fmla="*/ 0 h 2126534"/>
              <a:gd name="connsiteX2" fmla="*/ 9636547 w 12191999"/>
              <a:gd name="connsiteY2" fmla="*/ 2123864 h 2126534"/>
              <a:gd name="connsiteX3" fmla="*/ 1061932 w 12191999"/>
              <a:gd name="connsiteY3" fmla="*/ 2123863 h 2126534"/>
              <a:gd name="connsiteX4" fmla="*/ 0 w 12191999"/>
              <a:gd name="connsiteY4" fmla="*/ 1061931 h 2126534"/>
              <a:gd name="connsiteX5" fmla="*/ 0 w 12191999"/>
              <a:gd name="connsiteY5" fmla="*/ 0 h 2126534"/>
              <a:gd name="connsiteX6" fmla="*/ 0 w 12191999"/>
              <a:gd name="connsiteY6" fmla="*/ 0 h 2126534"/>
              <a:gd name="connsiteX0" fmla="*/ 0 w 12191999"/>
              <a:gd name="connsiteY0" fmla="*/ 0 h 2388136"/>
              <a:gd name="connsiteX1" fmla="*/ 12191999 w 12191999"/>
              <a:gd name="connsiteY1" fmla="*/ 0 h 2388136"/>
              <a:gd name="connsiteX2" fmla="*/ 9636547 w 12191999"/>
              <a:gd name="connsiteY2" fmla="*/ 2123864 h 2388136"/>
              <a:gd name="connsiteX3" fmla="*/ 1061932 w 12191999"/>
              <a:gd name="connsiteY3" fmla="*/ 2123863 h 2388136"/>
              <a:gd name="connsiteX4" fmla="*/ 0 w 12191999"/>
              <a:gd name="connsiteY4" fmla="*/ 2128731 h 2388136"/>
              <a:gd name="connsiteX5" fmla="*/ 0 w 12191999"/>
              <a:gd name="connsiteY5" fmla="*/ 0 h 2388136"/>
              <a:gd name="connsiteX6" fmla="*/ 0 w 12191999"/>
              <a:gd name="connsiteY6" fmla="*/ 0 h 2388136"/>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 name="connsiteX0" fmla="*/ 0 w 12191999"/>
              <a:gd name="connsiteY0" fmla="*/ 0 h 2128731"/>
              <a:gd name="connsiteX1" fmla="*/ 12191999 w 12191999"/>
              <a:gd name="connsiteY1" fmla="*/ 0 h 2128731"/>
              <a:gd name="connsiteX2" fmla="*/ 9636547 w 12191999"/>
              <a:gd name="connsiteY2" fmla="*/ 2123864 h 2128731"/>
              <a:gd name="connsiteX3" fmla="*/ 0 w 12191999"/>
              <a:gd name="connsiteY3" fmla="*/ 2128731 h 2128731"/>
              <a:gd name="connsiteX4" fmla="*/ 0 w 12191999"/>
              <a:gd name="connsiteY4" fmla="*/ 0 h 2128731"/>
              <a:gd name="connsiteX5" fmla="*/ 0 w 12191999"/>
              <a:gd name="connsiteY5" fmla="*/ 0 h 212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2128731">
                <a:moveTo>
                  <a:pt x="0" y="0"/>
                </a:moveTo>
                <a:lnTo>
                  <a:pt x="12191999" y="0"/>
                </a:lnTo>
                <a:cubicBezTo>
                  <a:pt x="12045490" y="887377"/>
                  <a:pt x="11262958" y="2196607"/>
                  <a:pt x="9636547" y="2123864"/>
                </a:cubicBezTo>
                <a:lnTo>
                  <a:pt x="0" y="2128731"/>
                </a:lnTo>
                <a:lnTo>
                  <a:pt x="0" y="0"/>
                </a:lnTo>
                <a:lnTo>
                  <a:pt x="0" y="0"/>
                </a:lnTo>
                <a:close/>
              </a:path>
            </a:pathLst>
          </a:custGeom>
          <a:solidFill>
            <a:schemeClr val="accent2">
              <a:alpha val="80000"/>
            </a:schemeClr>
          </a:solidFill>
        </p:spPr>
        <p:txBody>
          <a:bodyPr/>
          <a:lstStyle>
            <a:lvl1pPr marL="914400">
              <a:lnSpc>
                <a:spcPct val="100000"/>
              </a:lnSpc>
              <a:defRPr>
                <a:solidFill>
                  <a:schemeClr val="bg2"/>
                </a:solidFill>
              </a:defRPr>
            </a:lvl1pPr>
          </a:lstStyle>
          <a:p>
            <a:r>
              <a:rPr lang="en-US">
                <a:solidFill>
                  <a:srgbClr val="FFFFFF"/>
                </a:solidFill>
              </a:rPr>
              <a:t>Click to edit Master title style</a:t>
            </a:r>
            <a:endParaRPr lang="en-US" dirty="0">
              <a:solidFill>
                <a:srgbClr val="FFFFFF"/>
              </a:solidFill>
            </a:endParaRPr>
          </a:p>
        </p:txBody>
      </p:sp>
      <p:sp>
        <p:nvSpPr>
          <p:cNvPr id="25" name="Picture Placeholder 36">
            <a:extLst>
              <a:ext uri="{FF2B5EF4-FFF2-40B4-BE49-F238E27FC236}">
                <a16:creationId xmlns:a16="http://schemas.microsoft.com/office/drawing/2014/main" id="{22F784D1-8CE5-4710-ADC3-2F70D5766F77}"/>
              </a:ext>
            </a:extLst>
          </p:cNvPr>
          <p:cNvSpPr>
            <a:spLocks noGrp="1"/>
          </p:cNvSpPr>
          <p:nvPr>
            <p:ph type="pic" sz="quarter" idx="21"/>
          </p:nvPr>
        </p:nvSpPr>
        <p:spPr>
          <a:xfrm>
            <a:off x="863600" y="2185416"/>
            <a:ext cx="2286000" cy="1746504"/>
          </a:xfrm>
          <a:solidFill>
            <a:schemeClr val="accent6"/>
          </a:solidFill>
        </p:spPr>
        <p:txBody>
          <a:bodyPr/>
          <a:lstStyle/>
          <a:p>
            <a:r>
              <a:rPr lang="en-US"/>
              <a:t>Click icon to add picture</a:t>
            </a:r>
            <a:endParaRPr lang="en-US" dirty="0"/>
          </a:p>
        </p:txBody>
      </p:sp>
      <p:sp>
        <p:nvSpPr>
          <p:cNvPr id="24" name="Text Placeholder 30">
            <a:extLst>
              <a:ext uri="{FF2B5EF4-FFF2-40B4-BE49-F238E27FC236}">
                <a16:creationId xmlns:a16="http://schemas.microsoft.com/office/drawing/2014/main" id="{1F2D6BF5-159D-4F01-BDEB-0FBD75D3F498}"/>
              </a:ext>
            </a:extLst>
          </p:cNvPr>
          <p:cNvSpPr>
            <a:spLocks noGrp="1"/>
          </p:cNvSpPr>
          <p:nvPr>
            <p:ph type="body" sz="quarter" idx="20" hasCustomPrompt="1"/>
          </p:nvPr>
        </p:nvSpPr>
        <p:spPr>
          <a:xfrm>
            <a:off x="871298" y="3970230"/>
            <a:ext cx="2286000" cy="877824"/>
          </a:xfrm>
        </p:spPr>
        <p:txBody>
          <a:bodyPr anchor="b" anchorCtr="0"/>
          <a:lstStyle>
            <a:lvl1pPr>
              <a:buNone/>
              <a:defRPr sz="2000" b="1">
                <a:solidFill>
                  <a:schemeClr val="bg2"/>
                </a:solidFill>
              </a:defRPr>
            </a:lvl1pPr>
          </a:lstStyle>
          <a:p>
            <a:pPr lvl="0"/>
            <a:r>
              <a:rPr lang="en-US" dirty="0"/>
              <a:t>Name</a:t>
            </a:r>
          </a:p>
        </p:txBody>
      </p:sp>
      <p:sp>
        <p:nvSpPr>
          <p:cNvPr id="17" name="Text Placeholder 2">
            <a:extLst>
              <a:ext uri="{FF2B5EF4-FFF2-40B4-BE49-F238E27FC236}">
                <a16:creationId xmlns:a16="http://schemas.microsoft.com/office/drawing/2014/main" id="{518C033F-CC28-477A-8A72-AD0398D3680F}"/>
              </a:ext>
            </a:extLst>
          </p:cNvPr>
          <p:cNvSpPr>
            <a:spLocks noGrp="1"/>
          </p:cNvSpPr>
          <p:nvPr>
            <p:ph type="body" idx="13" hasCustomPrompt="1"/>
          </p:nvPr>
        </p:nvSpPr>
        <p:spPr>
          <a:xfrm>
            <a:off x="864181" y="4948171"/>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6" name="Picture Placeholder 36">
            <a:extLst>
              <a:ext uri="{FF2B5EF4-FFF2-40B4-BE49-F238E27FC236}">
                <a16:creationId xmlns:a16="http://schemas.microsoft.com/office/drawing/2014/main" id="{599604B7-B0E5-4112-9123-341EB9C62675}"/>
              </a:ext>
            </a:extLst>
          </p:cNvPr>
          <p:cNvSpPr>
            <a:spLocks noGrp="1"/>
          </p:cNvSpPr>
          <p:nvPr>
            <p:ph type="pic" sz="quarter" idx="22"/>
          </p:nvPr>
        </p:nvSpPr>
        <p:spPr>
          <a:xfrm>
            <a:off x="3593592" y="2185416"/>
            <a:ext cx="2286000" cy="1746504"/>
          </a:xfrm>
          <a:solidFill>
            <a:schemeClr val="accent6"/>
          </a:solidFill>
        </p:spPr>
        <p:txBody>
          <a:bodyPr/>
          <a:lstStyle/>
          <a:p>
            <a:r>
              <a:rPr lang="en-US"/>
              <a:t>Click icon to add picture</a:t>
            </a:r>
            <a:endParaRPr lang="en-US" dirty="0"/>
          </a:p>
        </p:txBody>
      </p:sp>
      <p:sp>
        <p:nvSpPr>
          <p:cNvPr id="21" name="Text Placeholder 30">
            <a:extLst>
              <a:ext uri="{FF2B5EF4-FFF2-40B4-BE49-F238E27FC236}">
                <a16:creationId xmlns:a16="http://schemas.microsoft.com/office/drawing/2014/main" id="{B4836FAA-F9D8-465B-8985-A5A10F5F2E29}"/>
              </a:ext>
            </a:extLst>
          </p:cNvPr>
          <p:cNvSpPr>
            <a:spLocks noGrp="1"/>
          </p:cNvSpPr>
          <p:nvPr>
            <p:ph type="body" sz="quarter" idx="17" hasCustomPrompt="1"/>
          </p:nvPr>
        </p:nvSpPr>
        <p:spPr>
          <a:xfrm>
            <a:off x="3593592" y="3971853"/>
            <a:ext cx="2286000" cy="877824"/>
          </a:xfrm>
        </p:spPr>
        <p:txBody>
          <a:bodyPr anchor="b" anchorCtr="0"/>
          <a:lstStyle>
            <a:lvl1pPr>
              <a:buNone/>
              <a:defRPr sz="2000" b="1">
                <a:solidFill>
                  <a:schemeClr val="bg2"/>
                </a:solidFill>
              </a:defRPr>
            </a:lvl1pPr>
          </a:lstStyle>
          <a:p>
            <a:pPr lvl="0"/>
            <a:r>
              <a:rPr lang="en-US" dirty="0"/>
              <a:t>Name</a:t>
            </a:r>
          </a:p>
        </p:txBody>
      </p:sp>
      <p:sp>
        <p:nvSpPr>
          <p:cNvPr id="18" name="Text Placeholder 2">
            <a:extLst>
              <a:ext uri="{FF2B5EF4-FFF2-40B4-BE49-F238E27FC236}">
                <a16:creationId xmlns:a16="http://schemas.microsoft.com/office/drawing/2014/main" id="{83A2A0BF-0F76-4FDC-97BF-55EBAD5FFFE7}"/>
              </a:ext>
            </a:extLst>
          </p:cNvPr>
          <p:cNvSpPr>
            <a:spLocks noGrp="1"/>
          </p:cNvSpPr>
          <p:nvPr>
            <p:ph type="body" idx="14" hasCustomPrompt="1"/>
          </p:nvPr>
        </p:nvSpPr>
        <p:spPr>
          <a:xfrm>
            <a:off x="3593592" y="4948171"/>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7" name="Picture Placeholder 36">
            <a:extLst>
              <a:ext uri="{FF2B5EF4-FFF2-40B4-BE49-F238E27FC236}">
                <a16:creationId xmlns:a16="http://schemas.microsoft.com/office/drawing/2014/main" id="{811A58E2-70B8-4F18-AF4A-136F58682C43}"/>
              </a:ext>
            </a:extLst>
          </p:cNvPr>
          <p:cNvSpPr>
            <a:spLocks noGrp="1"/>
          </p:cNvSpPr>
          <p:nvPr>
            <p:ph type="pic" sz="quarter" idx="23"/>
          </p:nvPr>
        </p:nvSpPr>
        <p:spPr>
          <a:xfrm>
            <a:off x="6309360" y="2185416"/>
            <a:ext cx="2286000" cy="1746504"/>
          </a:xfrm>
          <a:solidFill>
            <a:schemeClr val="accent6"/>
          </a:solidFill>
        </p:spPr>
        <p:txBody>
          <a:bodyPr/>
          <a:lstStyle/>
          <a:p>
            <a:r>
              <a:rPr lang="en-US"/>
              <a:t>Click icon to add picture</a:t>
            </a:r>
            <a:endParaRPr lang="en-US" dirty="0"/>
          </a:p>
        </p:txBody>
      </p:sp>
      <p:sp>
        <p:nvSpPr>
          <p:cNvPr id="22" name="Text Placeholder 30">
            <a:extLst>
              <a:ext uri="{FF2B5EF4-FFF2-40B4-BE49-F238E27FC236}">
                <a16:creationId xmlns:a16="http://schemas.microsoft.com/office/drawing/2014/main" id="{51A90A66-376F-4665-B6E9-475C686D7971}"/>
              </a:ext>
            </a:extLst>
          </p:cNvPr>
          <p:cNvSpPr>
            <a:spLocks noGrp="1"/>
          </p:cNvSpPr>
          <p:nvPr>
            <p:ph type="body" sz="quarter" idx="18" hasCustomPrompt="1"/>
          </p:nvPr>
        </p:nvSpPr>
        <p:spPr>
          <a:xfrm>
            <a:off x="6309360" y="3971853"/>
            <a:ext cx="2286000" cy="877824"/>
          </a:xfrm>
        </p:spPr>
        <p:txBody>
          <a:bodyPr anchor="b" anchorCtr="0"/>
          <a:lstStyle>
            <a:lvl1pPr>
              <a:buNone/>
              <a:defRPr sz="2000" b="1">
                <a:solidFill>
                  <a:schemeClr val="bg2"/>
                </a:solidFill>
              </a:defRPr>
            </a:lvl1pPr>
          </a:lstStyle>
          <a:p>
            <a:pPr lvl="0"/>
            <a:r>
              <a:rPr lang="en-US" dirty="0"/>
              <a:t>Name</a:t>
            </a:r>
          </a:p>
        </p:txBody>
      </p:sp>
      <p:sp>
        <p:nvSpPr>
          <p:cNvPr id="19" name="Text Placeholder 2">
            <a:extLst>
              <a:ext uri="{FF2B5EF4-FFF2-40B4-BE49-F238E27FC236}">
                <a16:creationId xmlns:a16="http://schemas.microsoft.com/office/drawing/2014/main" id="{7FD8E69F-7035-465B-98F7-47AAF27D3AD7}"/>
              </a:ext>
            </a:extLst>
          </p:cNvPr>
          <p:cNvSpPr>
            <a:spLocks noGrp="1"/>
          </p:cNvSpPr>
          <p:nvPr>
            <p:ph type="body" idx="15" hasCustomPrompt="1"/>
          </p:nvPr>
        </p:nvSpPr>
        <p:spPr>
          <a:xfrm>
            <a:off x="6309360" y="4949098"/>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28" name="Picture Placeholder 36">
            <a:extLst>
              <a:ext uri="{FF2B5EF4-FFF2-40B4-BE49-F238E27FC236}">
                <a16:creationId xmlns:a16="http://schemas.microsoft.com/office/drawing/2014/main" id="{D390D85C-0A55-413E-9301-4F451686AB8B}"/>
              </a:ext>
            </a:extLst>
          </p:cNvPr>
          <p:cNvSpPr>
            <a:spLocks noGrp="1"/>
          </p:cNvSpPr>
          <p:nvPr>
            <p:ph type="pic" sz="quarter" idx="24"/>
          </p:nvPr>
        </p:nvSpPr>
        <p:spPr>
          <a:xfrm>
            <a:off x="9015984" y="2185416"/>
            <a:ext cx="2286000" cy="1746504"/>
          </a:xfrm>
          <a:solidFill>
            <a:schemeClr val="accent6"/>
          </a:solidFill>
        </p:spPr>
        <p:txBody>
          <a:bodyPr/>
          <a:lstStyle/>
          <a:p>
            <a:r>
              <a:rPr lang="en-US"/>
              <a:t>Click icon to add picture</a:t>
            </a:r>
            <a:endParaRPr lang="en-US" dirty="0"/>
          </a:p>
        </p:txBody>
      </p:sp>
      <p:sp>
        <p:nvSpPr>
          <p:cNvPr id="23" name="Text Placeholder 30">
            <a:extLst>
              <a:ext uri="{FF2B5EF4-FFF2-40B4-BE49-F238E27FC236}">
                <a16:creationId xmlns:a16="http://schemas.microsoft.com/office/drawing/2014/main" id="{4C70777F-7849-4350-9858-AB46DD43F28E}"/>
              </a:ext>
            </a:extLst>
          </p:cNvPr>
          <p:cNvSpPr>
            <a:spLocks noGrp="1"/>
          </p:cNvSpPr>
          <p:nvPr>
            <p:ph type="body" sz="quarter" idx="19" hasCustomPrompt="1"/>
          </p:nvPr>
        </p:nvSpPr>
        <p:spPr>
          <a:xfrm>
            <a:off x="9015984" y="3976192"/>
            <a:ext cx="2286000" cy="877824"/>
          </a:xfrm>
        </p:spPr>
        <p:txBody>
          <a:bodyPr anchor="b" anchorCtr="0"/>
          <a:lstStyle>
            <a:lvl1pPr>
              <a:buNone/>
              <a:defRPr sz="2000" b="1">
                <a:solidFill>
                  <a:schemeClr val="bg2"/>
                </a:solidFill>
              </a:defRPr>
            </a:lvl1pPr>
          </a:lstStyle>
          <a:p>
            <a:pPr lvl="0"/>
            <a:r>
              <a:rPr lang="en-US" dirty="0"/>
              <a:t>Name</a:t>
            </a:r>
          </a:p>
        </p:txBody>
      </p:sp>
      <p:sp>
        <p:nvSpPr>
          <p:cNvPr id="20" name="Text Placeholder 2">
            <a:extLst>
              <a:ext uri="{FF2B5EF4-FFF2-40B4-BE49-F238E27FC236}">
                <a16:creationId xmlns:a16="http://schemas.microsoft.com/office/drawing/2014/main" id="{08918885-EB29-485A-A99A-D589B7ABAD71}"/>
              </a:ext>
            </a:extLst>
          </p:cNvPr>
          <p:cNvSpPr>
            <a:spLocks noGrp="1"/>
          </p:cNvSpPr>
          <p:nvPr>
            <p:ph type="body" idx="16" hasCustomPrompt="1"/>
          </p:nvPr>
        </p:nvSpPr>
        <p:spPr>
          <a:xfrm>
            <a:off x="9015984" y="4945456"/>
            <a:ext cx="2286000" cy="741904"/>
          </a:xfrm>
        </p:spPr>
        <p:txBody>
          <a:bodyPr>
            <a:noAutofit/>
          </a:bodyPr>
          <a:lstStyle>
            <a:lvl1pPr marL="0" indent="0">
              <a:buNone/>
              <a:defRPr sz="18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lvl1pPr>
              <a:defRPr>
                <a:solidFill>
                  <a:schemeClr val="bg2"/>
                </a:solidFill>
              </a:defRPr>
            </a:lvl1pPr>
          </a:lstStyle>
          <a:p>
            <a:r>
              <a:rPr lang="en-US" dirty="0"/>
              <a:t>Sample Footer Text</a:t>
            </a:r>
          </a:p>
        </p:txBody>
      </p:sp>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79113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448056"/>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Autofit/>
          </a:bodyPr>
          <a:lstStyle>
            <a:lvl1pPr marL="283464" indent="-283464">
              <a:defRPr sz="2000"/>
            </a:lvl1pPr>
            <a:lvl2pPr marL="283464" indent="-283464">
              <a:defRPr sz="1800"/>
            </a:lvl2pPr>
            <a:lvl3pPr marL="283464" indent="-283464">
              <a:defRPr sz="16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Autofit/>
          </a:bodyPr>
          <a:lstStyle>
            <a:lvl1pPr marL="283464" indent="-283464">
              <a:defRPr sz="2000"/>
            </a:lvl1pPr>
            <a:lvl2pPr marL="283464" indent="-283464">
              <a:defRPr sz="1800"/>
            </a:lvl2pPr>
            <a:lvl3pPr marL="283464" indent="-283464">
              <a:defRPr sz="1600"/>
            </a:lvl3pPr>
            <a:lvl4pPr marL="283464" indent="-283464">
              <a:defRPr sz="1400"/>
            </a:lvl4pPr>
            <a:lvl5pPr marL="283464" indent="-283464">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lvl1pPr>
              <a:defRPr>
                <a:solidFill>
                  <a:schemeClr val="bg2"/>
                </a:solidFill>
              </a:defRPr>
            </a:lvl1pPr>
          </a:lstStyle>
          <a:p>
            <a:r>
              <a:rPr lang="en-US" dirty="0"/>
              <a:t>2/8/20XX</a:t>
            </a:r>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lvl1pPr>
              <a:defRPr>
                <a:solidFill>
                  <a:schemeClr val="bg2"/>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69556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39807"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914400" y="6434560"/>
            <a:ext cx="3428012" cy="365125"/>
          </a:xfrm>
          <a:prstGeom prst="rect">
            <a:avLst/>
          </a:prstGeom>
        </p:spPr>
        <p:txBody>
          <a:bodyPr vert="horz" lIns="91440" tIns="45720" rIns="91440" bIns="45720" rtlCol="0" anchor="ctr"/>
          <a:lstStyle>
            <a:lvl1pPr algn="l">
              <a:defRPr sz="1000" spc="50" baseline="0">
                <a:solidFill>
                  <a:schemeClr val="accent2"/>
                </a:solidFill>
                <a:latin typeface="+mn-lt"/>
              </a:defRPr>
            </a:lvl1pPr>
          </a:lstStyle>
          <a:p>
            <a:r>
              <a:rPr lang="en-US" sz="1000" dirty="0"/>
              <a:t>Sample Footer Text</a:t>
            </a:r>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r>
              <a:rPr lang="en-US" dirty="0"/>
              <a:t>2/8/20XX</a:t>
            </a:r>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377632538"/>
      </p:ext>
    </p:extLst>
  </p:cSld>
  <p:clrMap bg1="lt1" tx1="dk1" bg2="lt2" tx2="dk2" accent1="accent1" accent2="accent2" accent3="accent3" accent4="accent4" accent5="accent5" accent6="accent6" hlink="hlink" folHlink="folHlink"/>
  <p:sldLayoutIdLst>
    <p:sldLayoutId id="2147483686" r:id="rId1"/>
    <p:sldLayoutId id="2147483673" r:id="rId2"/>
    <p:sldLayoutId id="2147483674" r:id="rId3"/>
    <p:sldLayoutId id="2147483675" r:id="rId4"/>
    <p:sldLayoutId id="2147483662" r:id="rId5"/>
    <p:sldLayoutId id="2147483688" r:id="rId6"/>
    <p:sldLayoutId id="2147483679" r:id="rId7"/>
    <p:sldLayoutId id="2147483685" r:id="rId8"/>
    <p:sldLayoutId id="2147483665" r:id="rId9"/>
    <p:sldLayoutId id="2147483681" r:id="rId10"/>
    <p:sldLayoutId id="2147483678" r:id="rId11"/>
    <p:sldLayoutId id="2147483683" r:id="rId12"/>
    <p:sldLayoutId id="2147483684" r:id="rId13"/>
    <p:sldLayoutId id="2147483661" r:id="rId14"/>
    <p:sldLayoutId id="2147483663" r:id="rId15"/>
    <p:sldLayoutId id="2147483664" r:id="rId16"/>
    <p:sldLayoutId id="2147483666" r:id="rId17"/>
    <p:sldLayoutId id="2147483668" r:id="rId18"/>
    <p:sldLayoutId id="2147483669" r:id="rId19"/>
  </p:sldLayoutIdLst>
  <p:hf hdr="0"/>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www.bing.com/images/search?view=detailV2&amp;ccid=wGVh7uKp&amp;id=886CB8A4017176A7515664C645E5C0D588DE97BA&amp;thid=OIP.wGVh7uKpbG-Jplxk7XLqIgHaE8&amp;mediaurl=https%3a%2f%2fwww.paproviders.org%2fwp-content%2fuploads%2f2020%2f08%2fOverdose-Awareness-Ribbon-700x468.jpg&amp;cdnurl=https%3a%2f%2fth.bing.com%2fth%2fid%2fR.c06561eee2a96c6f89a65c64ed72ea22%3frik%3dupfeiNXA5UXGZA%26pid%3dImgRaw%26r%3d0&amp;exph=468&amp;expw=700&amp;q=overdose&amp;simid=608028053822193813&amp;FORM=IRPRST&amp;ck=B264B2D00E695A34F265F126A0DD2534&amp;selectedIndex=179&amp;ajaxhist=0&amp;ajaxserp=0" TargetMode="External"/><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ng.com/images/search?view=detailV2&amp;ccid=Bud5CpWo&amp;id=17580BACFAD763BF286CA53C178F9E3C02F40434&amp;thid=OIP.Bud5CpWoeeBGPSFLmPxKSwHaEv&amp;mediaurl=https%3a%2f%2findigenous.kin.educ.ubc.ca%2ffiles%2f2020%2f05%2fTwo-Eyed-Seeing-Approach.png&amp;cdnurl=https%3a%2f%2fth.bing.com%2fth%2fid%2fR.06e7790a95a879e0463d214b98fc4a4b%3frik%3dNAT0Ajyejxc8pQ%26pid%3dImgRaw%26r%3d0&amp;exph=922&amp;expw=1440&amp;q=two+eyed+seeing+approach+to+addiction&amp;simid=608054600983789949&amp;FORM=IRPRST&amp;ck=0FE73F8226BD4B899107306C694714F5&amp;selectedIndex=10&amp;ajaxhist=0&amp;ajaxserp=0" TargetMode="External"/><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images/search?view=detailV2&amp;ccid=3T7pjU%2fZ&amp;id=DD4A3DDA8FA96599E62B0547ACF89266D8C7B6C4&amp;thid=OIP.3T7pjU_ZAkFTB7vOmAySnwHaF2&amp;mediaurl=https%3a%2f%2fc1.staticflickr.com%2f3%2f2287%2f2436099659_d407f8302c_b.jpg&amp;cdnurl=https%3a%2f%2fth.bing.com%2fth%2fid%2fR.dd3ee98d4fd902415307bbce980c929f%3frik%3dxLbH2GaS%252bKxHBQ%26pid%3dImgRaw%26r%3d0&amp;exph=810&amp;expw=1024&amp;q=what+is+the+two+eyed+seeing+approach&amp;simid=608006286930413969&amp;FORM=IRPRST&amp;ck=F027A17E2698D81CF0F66621FE414798&amp;selectedIndex=6&amp;ajaxhist=0&amp;ajaxserp=0"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bing.com/images/search?view=detailV2&amp;ccid=DtyQeofB&amp;id=3FE56FE78ACB398DFB50AE957B67B147B4C71ABD&amp;thid=OIP.DtyQeofBY666-lPz72-dIQHaFI&amp;mediaurl=https%3a%2f%2fwww.researchgate.net%2fprofile%2fCelina_Carter%2fpublication%2f305364541%2ffigure%2ffig1%2fAS%3a549901282492416%401508118090284%2fTwo-Eyed-Seeing-Note-Adapted-from-Bartlett-and-Marshall-2010.png&amp;cdnurl=https%3a%2f%2fth.bing.com%2fth%2fid%2fR.0edc907a87c163aebafa53f3ef6f9d21%3frik%3dvRrHtEexZ3uVrg%26pid%3dImgRaw%26r%3d0&amp;exph=501&amp;expw=722&amp;q=two+eyed+seeing+approach+to+addiction&amp;simid=608023277814425532&amp;FORM=IRPRST&amp;ck=3E1F6E7A0E4ECF132F1C990D8A521924&amp;selectedIndex=5&amp;ajaxhist=0&amp;ajaxserp=0"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bing.com/images/search?view=detailV2&amp;ccid=9N7XF2WL&amp;id=C052498E06095186166CB8BB0BEE57002BF8A47C&amp;thid=OIP.9N7XF2WLyeXTUVr1V20fjQHaFY&amp;mediaurl=https%3a%2f%2fth.bing.com%2fth%2fid%2fR.f4ded717658bc9e5d3515af5576d1f8d%3frik%3dfKT4KwBX7gu7uA%26riu%3dhttp%253a%252f%252fbuildingasaferevansville.org%252fwp-content%252fuploads%252f2020%252f06%252fScreen-Shot-2020-06-18-at-9.33.58-AM-1024x745.png%26ehk%3dZy23hvJiX0tFDcLHdMrF1bty89cEqA3LS9BBxUhd5OM%253d%26risl%3d%26pid%3dImgRaw%26r%3d0&amp;exph=745&amp;expw=1024&amp;q=fentanyl&amp;simid=608048197227138899&amp;FORM=IRPRST&amp;ck=D489AFCF70795486639C23AC749692C6&amp;selectedIndex=101&amp;ajaxhist=0&amp;ajaxserp=0"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lop.parl.ca/sites/PublicWebsite/default/en_CA/ResearchPublications/202123E#a2"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www.cbc.ca/news/canada/edmonton/edmonton-considering-drug-checking-program-to-prevent-overdoses-1.6562829#:~:text=Calgary%20approved%20a%20drug-checking%20pilot%20earlier%20this%20year%2C,Victoria%2C%20Montreal%20and%20Toronto%20also%20have%20drug-checking%20programs." TargetMode="External"/><Relationship Id="rId3" Type="http://schemas.openxmlformats.org/officeDocument/2006/relationships/slideLayout" Target="../slideLayouts/slideLayout3.xml"/><Relationship Id="rId7" Type="http://schemas.openxmlformats.org/officeDocument/2006/relationships/hyperlink" Target="https://www.bing.com/images/search?view=detailV2&amp;ccid=6GiAbE9v&amp;id=CAD796EDA9A74F0848B269628C9415504E5FFC2F&amp;thid=OIP.6GiAbE9vxVCEvyrMtEcNVwHaE8&amp;mediaurl=https%3a%2f%2fapi.hub.jhu.edu%2ffactory%2fsites%2fdefault%2ffiles%2fstyles%2fsoft_crop_1300%2fpublic%2fsafe-consumption_070219.jpg%3fitok%3d3lJMX7uB&amp;cdnurl=https%3a%2f%2fth.bing.com%2fth%2fid%2fR.e868806c4f6fc55084bf2accb4470d57%3frik%3dL%252fxfTlAVlIxiaQ%26pid%3dImgRaw%26r%3d0&amp;exph=867&amp;expw=1300&amp;q=supervised+consumption+sites+calgary&amp;simid=608035329475416255&amp;FORM=IRPRST&amp;ck=97CE0A9D038D24FEA562900A5EB0FCC3&amp;selectedIndex=70&amp;ajaxhist=0&amp;ajaxserp=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bing.com/images/search?q=cycle+of+addiction&amp;form=HDRSC4&amp;first=1&amp;selectedindex=36&amp;id=AFF2AF6A7BCE9B735F36D0271C3289C5503BBC8D&amp;ccid=a7JBSTYq&amp;simid=608005621229490429&amp;ck=4B1E150237AEA1E7F1B2733A0DC26B45&amp;thid=OIP.a7JBSTYqi2tkkDwPfmzmogHaP2&amp;mediaurl=https%3A%2F%2Fth.bing.com%2Fth%2Fid%2FR.6bb24149362a8b6b64903c0f7e6ce6a2%3Frik%3Djbw7UMWJMhwn0A%26riu%3Dhttp%253a%252f%252fwww.recoveryconnection.com%252fwp-content%252fuploads%252f2016%252f04%252fcycle-of-addiction-infographic.jpg%26ehk%3DnFtUwb9YadDAWpqXpR1kdSBpwfp9R7RgmOQHUajpmN0%253d%26risl%3D%26pid%3DImgRaw%26r%3D0&amp;exph=2033&amp;expw=950&amp;vt=0&amp;sim=11" TargetMode="External"/><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images/search?q=cycle+of+addiction&amp;form=HDRSC4&amp;first=1&amp;selectedindex=36&amp;id=AFF2AF6A7BCE9B735F36D0271C3289C5503BBC8D&amp;ccid=a7JBSTYq&amp;simid=608005621229490429&amp;ck=4B1E150237AEA1E7F1B2733A0DC26B45&amp;thid=OIP.a7JBSTYqi2tkkDwPfmzmogHaP2&amp;mediaurl=https%3A%2F%2Fth.bing.com%2Fth%2Fid%2FR.6bb24149362a8b6b64903c0f7e6ce6a2%3Frik%3Djbw7UMWJMhwn0A%26riu%3Dhttp%253a%252f%252fwww.recoveryconnection.com%252fwp-content%252fuploads%252f2016%252f04%252fcycle-of-addiction-infographic.jpg%26ehk%3DnFtUwb9YadDAWpqXpR1kdSBpwfp9R7RgmOQHUajpmN0%253d%26risl%3D%26pid%3DImgRaw%26r%3D0&amp;exph=2033&amp;expw=950&amp;vt=0&amp;sim=11" TargetMode="External"/><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7" name="Rectangle 36">
            <a:extLst>
              <a:ext uri="{FF2B5EF4-FFF2-40B4-BE49-F238E27FC236}">
                <a16:creationId xmlns:a16="http://schemas.microsoft.com/office/drawing/2014/main" id="{E633C391-72A2-4CE2-8C28-D8EB79873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A picture containing nature, night sky, northern lights">
            <a:extLst>
              <a:ext uri="{FF2B5EF4-FFF2-40B4-BE49-F238E27FC236}">
                <a16:creationId xmlns:a16="http://schemas.microsoft.com/office/drawing/2014/main" id="{973A7C7E-C448-42BB-B732-541A6CC83C88}"/>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7407"/>
          <a:stretch/>
        </p:blipFill>
        <p:spPr>
          <a:xfrm>
            <a:off x="21" y="11"/>
            <a:ext cx="12191979" cy="6857989"/>
          </a:xfrm>
          <a:prstGeom prst="rect">
            <a:avLst/>
          </a:prstGeom>
        </p:spPr>
      </p:pic>
      <p:sp>
        <p:nvSpPr>
          <p:cNvPr id="39" name="Freeform: Shape 38">
            <a:extLst>
              <a:ext uri="{FF2B5EF4-FFF2-40B4-BE49-F238E27FC236}">
                <a16:creationId xmlns:a16="http://schemas.microsoft.com/office/drawing/2014/main" id="{04AC8FC1-1E05-4C9E-8024-7C7B4CCD0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60900"/>
            <a:ext cx="11531267" cy="2197100"/>
          </a:xfrm>
          <a:custGeom>
            <a:avLst/>
            <a:gdLst>
              <a:gd name="connsiteX0" fmla="*/ 0 w 11531267"/>
              <a:gd name="connsiteY0" fmla="*/ 0 h 2197100"/>
              <a:gd name="connsiteX1" fmla="*/ 2781558 w 11531267"/>
              <a:gd name="connsiteY1" fmla="*/ 0 h 2197100"/>
              <a:gd name="connsiteX2" fmla="*/ 3474436 w 11531267"/>
              <a:gd name="connsiteY2" fmla="*/ 0 h 2197100"/>
              <a:gd name="connsiteX3" fmla="*/ 8789867 w 11531267"/>
              <a:gd name="connsiteY3" fmla="*/ 0 h 2197100"/>
              <a:gd name="connsiteX4" fmla="*/ 8789867 w 11531267"/>
              <a:gd name="connsiteY4" fmla="*/ 1883 h 2197100"/>
              <a:gd name="connsiteX5" fmla="*/ 8864304 w 11531267"/>
              <a:gd name="connsiteY5" fmla="*/ 0 h 2197100"/>
              <a:gd name="connsiteX6" fmla="*/ 11527178 w 11531267"/>
              <a:gd name="connsiteY6" fmla="*/ 2170305 h 2197100"/>
              <a:gd name="connsiteX7" fmla="*/ 11531267 w 11531267"/>
              <a:gd name="connsiteY7" fmla="*/ 2197100 h 2197100"/>
              <a:gd name="connsiteX8" fmla="*/ 0 w 11531267"/>
              <a:gd name="connsiteY8" fmla="*/ 2197100 h 219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1267" h="2197100">
                <a:moveTo>
                  <a:pt x="0" y="0"/>
                </a:moveTo>
                <a:lnTo>
                  <a:pt x="2781558" y="0"/>
                </a:lnTo>
                <a:lnTo>
                  <a:pt x="3474436" y="0"/>
                </a:lnTo>
                <a:lnTo>
                  <a:pt x="8789867" y="0"/>
                </a:lnTo>
                <a:lnTo>
                  <a:pt x="8789867" y="1883"/>
                </a:lnTo>
                <a:lnTo>
                  <a:pt x="8864304" y="0"/>
                </a:lnTo>
                <a:cubicBezTo>
                  <a:pt x="10177822" y="0"/>
                  <a:pt x="11273726" y="931715"/>
                  <a:pt x="11527178" y="2170305"/>
                </a:cubicBezTo>
                <a:lnTo>
                  <a:pt x="11531267" y="2197100"/>
                </a:lnTo>
                <a:lnTo>
                  <a:pt x="0" y="2197100"/>
                </a:lnTo>
                <a:close/>
              </a:path>
            </a:pathLst>
          </a:custGeom>
          <a:solidFill>
            <a:schemeClr val="accent2">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70AB19B1-F2C1-43FD-8349-30D54393E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588613" cy="6858000"/>
          </a:xfrm>
          <a:custGeom>
            <a:avLst/>
            <a:gdLst>
              <a:gd name="connsiteX0" fmla="*/ 0 w 2588613"/>
              <a:gd name="connsiteY0" fmla="*/ 0 h 6858000"/>
              <a:gd name="connsiteX1" fmla="*/ 2588613 w 2588613"/>
              <a:gd name="connsiteY1" fmla="*/ 0 h 6858000"/>
              <a:gd name="connsiteX2" fmla="*/ 2588613 w 2588613"/>
              <a:gd name="connsiteY2" fmla="*/ 6858000 h 6858000"/>
              <a:gd name="connsiteX3" fmla="*/ 3834 w 2588613"/>
              <a:gd name="connsiteY3" fmla="*/ 6858000 h 6858000"/>
              <a:gd name="connsiteX4" fmla="*/ 11560 w 2588613"/>
              <a:gd name="connsiteY4" fmla="*/ 6852506 h 6858000"/>
              <a:gd name="connsiteX5" fmla="*/ 1727655 w 2588613"/>
              <a:gd name="connsiteY5" fmla="*/ 3429000 h 6858000"/>
              <a:gd name="connsiteX6" fmla="*/ 260951 w 2588613"/>
              <a:gd name="connsiteY6" fmla="*/ 2069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8613" h="6858000">
                <a:moveTo>
                  <a:pt x="0" y="0"/>
                </a:moveTo>
                <a:lnTo>
                  <a:pt x="2588613" y="0"/>
                </a:lnTo>
                <a:lnTo>
                  <a:pt x="2588613" y="6858000"/>
                </a:lnTo>
                <a:lnTo>
                  <a:pt x="3834" y="6858000"/>
                </a:lnTo>
                <a:lnTo>
                  <a:pt x="11560" y="6852506"/>
                </a:lnTo>
                <a:cubicBezTo>
                  <a:pt x="1053335" y="6073410"/>
                  <a:pt x="1727655" y="4829953"/>
                  <a:pt x="1727655" y="3429000"/>
                </a:cubicBezTo>
                <a:cubicBezTo>
                  <a:pt x="1727655" y="2143258"/>
                  <a:pt x="1159683" y="990172"/>
                  <a:pt x="260951" y="206956"/>
                </a:cubicBez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ubtitle 9">
            <a:extLst>
              <a:ext uri="{FF2B5EF4-FFF2-40B4-BE49-F238E27FC236}">
                <a16:creationId xmlns:a16="http://schemas.microsoft.com/office/drawing/2014/main" id="{623FB30D-4353-4FDD-9FA6-2C7A5AF30338}"/>
              </a:ext>
            </a:extLst>
          </p:cNvPr>
          <p:cNvSpPr>
            <a:spLocks noGrp="1"/>
          </p:cNvSpPr>
          <p:nvPr>
            <p:ph type="body" sz="quarter" idx="14"/>
          </p:nvPr>
        </p:nvSpPr>
        <p:spPr>
          <a:xfrm>
            <a:off x="1921509" y="4767943"/>
            <a:ext cx="7688249" cy="1838129"/>
          </a:xfrm>
        </p:spPr>
        <p:txBody>
          <a:bodyPr vert="horz" lIns="91440" tIns="45720" rIns="91440" bIns="45720" rtlCol="0" anchor="t">
            <a:normAutofit/>
          </a:bodyPr>
          <a:lstStyle/>
          <a:p>
            <a:pPr marL="0" indent="0" algn="ctr"/>
            <a:r>
              <a:rPr lang="en-US" sz="1400" b="1" cap="all" spc="300" dirty="0" err="1">
                <a:solidFill>
                  <a:srgbClr val="FFFFFF"/>
                </a:solidFill>
                <a:latin typeface="Bodoni MT" panose="02070603080606020203" pitchFamily="18" charset="0"/>
              </a:rPr>
              <a:t>HSRV311</a:t>
            </a:r>
            <a:r>
              <a:rPr lang="en-US" sz="1400" b="1" cap="all" spc="300" dirty="0">
                <a:solidFill>
                  <a:srgbClr val="FFFFFF"/>
                </a:solidFill>
                <a:latin typeface="Bodoni MT" panose="02070603080606020203" pitchFamily="18" charset="0"/>
              </a:rPr>
              <a:t>: SOCIAL JUSTICE IN ACTION</a:t>
            </a:r>
          </a:p>
          <a:p>
            <a:pPr marL="0" indent="0" algn="ctr"/>
            <a:r>
              <a:rPr lang="en-US" sz="1400" b="1" cap="all" spc="300" dirty="0">
                <a:solidFill>
                  <a:srgbClr val="FFFFFF"/>
                </a:solidFill>
                <a:latin typeface="Bodoni MT" panose="02070603080606020203" pitchFamily="18" charset="0"/>
              </a:rPr>
              <a:t>A social justice project produced and presented </a:t>
            </a:r>
          </a:p>
          <a:p>
            <a:pPr marL="0" indent="0" algn="ctr"/>
            <a:r>
              <a:rPr lang="en-US" sz="1400" b="1" cap="all" spc="300" dirty="0">
                <a:solidFill>
                  <a:srgbClr val="FFFFFF"/>
                </a:solidFill>
                <a:latin typeface="Bodoni MT" panose="02070603080606020203" pitchFamily="18" charset="0"/>
              </a:rPr>
              <a:t>BY TAYLOR MUECK </a:t>
            </a:r>
          </a:p>
          <a:p>
            <a:pPr marL="0" indent="0" algn="ctr"/>
            <a:r>
              <a:rPr lang="en-US" sz="1400" b="1" cap="all" spc="300" dirty="0">
                <a:solidFill>
                  <a:srgbClr val="FFFFFF"/>
                </a:solidFill>
                <a:latin typeface="Bodoni MT" panose="02070603080606020203" pitchFamily="18" charset="0"/>
              </a:rPr>
              <a:t>September 6</a:t>
            </a:r>
            <a:r>
              <a:rPr lang="en-US" sz="1400" b="1" cap="all" spc="300" baseline="30000" dirty="0">
                <a:solidFill>
                  <a:srgbClr val="FFFFFF"/>
                </a:solidFill>
                <a:latin typeface="Bodoni MT" panose="02070603080606020203" pitchFamily="18" charset="0"/>
              </a:rPr>
              <a:t>th</a:t>
            </a:r>
            <a:r>
              <a:rPr lang="en-US" sz="1400" b="1" cap="all" spc="300" dirty="0">
                <a:solidFill>
                  <a:srgbClr val="FFFFFF"/>
                </a:solidFill>
                <a:latin typeface="Bodoni MT" panose="02070603080606020203" pitchFamily="18" charset="0"/>
              </a:rPr>
              <a:t>, 2023</a:t>
            </a:r>
          </a:p>
        </p:txBody>
      </p:sp>
      <p:sp>
        <p:nvSpPr>
          <p:cNvPr id="6" name="TextBox 5">
            <a:extLst>
              <a:ext uri="{FF2B5EF4-FFF2-40B4-BE49-F238E27FC236}">
                <a16:creationId xmlns:a16="http://schemas.microsoft.com/office/drawing/2014/main" id="{29B41F28-8DBB-AF40-50B0-01E4B82CBD45}"/>
              </a:ext>
            </a:extLst>
          </p:cNvPr>
          <p:cNvSpPr txBox="1"/>
          <p:nvPr/>
        </p:nvSpPr>
        <p:spPr>
          <a:xfrm>
            <a:off x="771422" y="2355129"/>
            <a:ext cx="11201400" cy="1569660"/>
          </a:xfrm>
          <a:prstGeom prst="rect">
            <a:avLst/>
          </a:prstGeom>
          <a:noFill/>
        </p:spPr>
        <p:txBody>
          <a:bodyPr wrap="square" rtlCol="0">
            <a:spAutoFit/>
          </a:bodyPr>
          <a:lstStyle/>
          <a:p>
            <a:pPr algn="ctr"/>
            <a:r>
              <a:rPr lang="en-CA" sz="3200" b="1" spc="50" dirty="0">
                <a:ln w="0">
                  <a:solidFill>
                    <a:schemeClr val="bg2"/>
                  </a:solidFill>
                </a:ln>
                <a:solidFill>
                  <a:schemeClr val="bg2"/>
                </a:solidFill>
                <a:effectLst>
                  <a:innerShdw blurRad="63500" dist="50800" dir="13500000">
                    <a:srgbClr val="000000">
                      <a:alpha val="50000"/>
                    </a:srgbClr>
                  </a:innerShdw>
                </a:effectLst>
                <a:latin typeface="+mj-lt"/>
              </a:rPr>
              <a:t>CURBING THE OPIOID EPIDEMIC: </a:t>
            </a:r>
          </a:p>
          <a:p>
            <a:pPr algn="ctr"/>
            <a:r>
              <a:rPr lang="en-CA" sz="3200" b="1" spc="50" dirty="0">
                <a:ln w="0">
                  <a:solidFill>
                    <a:schemeClr val="bg2"/>
                  </a:solidFill>
                </a:ln>
                <a:solidFill>
                  <a:schemeClr val="bg2"/>
                </a:solidFill>
                <a:effectLst>
                  <a:innerShdw blurRad="63500" dist="50800" dir="13500000">
                    <a:srgbClr val="000000">
                      <a:alpha val="50000"/>
                    </a:srgbClr>
                  </a:innerShdw>
                </a:effectLst>
                <a:latin typeface="+mj-lt"/>
              </a:rPr>
              <a:t>DRUG DECRIMINALIZATION AS A SOCIAL JUSTICE INITIATIVE</a:t>
            </a:r>
          </a:p>
        </p:txBody>
      </p:sp>
      <p:pic>
        <p:nvPicPr>
          <p:cNvPr id="7" name="motivational-epic-music-inspiring-cinematic-background-music-124265">
            <a:hlinkClick r:id="" action="ppaction://media"/>
            <a:extLst>
              <a:ext uri="{FF2B5EF4-FFF2-40B4-BE49-F238E27FC236}">
                <a16:creationId xmlns:a16="http://schemas.microsoft.com/office/drawing/2014/main" id="{4BEE9213-85BD-A6FC-E48A-51FF51A5C8EA}"/>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3280434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9A0FD-000E-4BE6-AF65-BB86C656DB23}"/>
              </a:ext>
            </a:extLst>
          </p:cNvPr>
          <p:cNvSpPr>
            <a:spLocks noGrp="1"/>
          </p:cNvSpPr>
          <p:nvPr>
            <p:ph type="title"/>
          </p:nvPr>
        </p:nvSpPr>
        <p:spPr>
          <a:xfrm>
            <a:off x="6118860" y="5379"/>
            <a:ext cx="5618922" cy="979715"/>
          </a:xfrm>
        </p:spPr>
        <p:txBody>
          <a:bodyPr vert="horz" lIns="91440" tIns="45720" rIns="91440" bIns="45720" rtlCol="0" anchor="ctr">
            <a:normAutofit/>
          </a:bodyPr>
          <a:lstStyle/>
          <a:p>
            <a:pPr algn="ctr"/>
            <a:r>
              <a:rPr lang="en-US" sz="3200" dirty="0">
                <a:solidFill>
                  <a:srgbClr val="FFFFFF"/>
                </a:solidFill>
              </a:rPr>
              <a:t>THE ISSUE</a:t>
            </a:r>
          </a:p>
        </p:txBody>
      </p:sp>
      <p:pic>
        <p:nvPicPr>
          <p:cNvPr id="3074" name="Picture 2" descr="Drug &amp; Alcohol Policy Area - RCPA">
            <a:extLst>
              <a:ext uri="{FF2B5EF4-FFF2-40B4-BE49-F238E27FC236}">
                <a16:creationId xmlns:a16="http://schemas.microsoft.com/office/drawing/2014/main" id="{01A3B993-0337-F2B2-3C1B-FD9DBBD9EC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94" r="24672" b="-2"/>
          <a:stretch/>
        </p:blipFill>
        <p:spPr bwMode="auto">
          <a:xfrm>
            <a:off x="20" y="0"/>
            <a:ext cx="5181578" cy="68633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A7D7FD3-4EFF-9755-B79F-7982177CE091}"/>
              </a:ext>
            </a:extLst>
          </p:cNvPr>
          <p:cNvSpPr txBox="1"/>
          <p:nvPr/>
        </p:nvSpPr>
        <p:spPr>
          <a:xfrm>
            <a:off x="5697544" y="688490"/>
            <a:ext cx="6484903" cy="6466115"/>
          </a:xfrm>
          <a:prstGeom prst="rect">
            <a:avLst/>
          </a:prstGeom>
        </p:spPr>
        <p:txBody>
          <a:bodyPr vert="horz" lIns="91440" tIns="45720" rIns="91440" bIns="45720" rtlCol="0">
            <a:noAutofit/>
          </a:bodyPr>
          <a:lstStyle/>
          <a:p>
            <a:pPr indent="-228600">
              <a:lnSpc>
                <a:spcPct val="110000"/>
              </a:lnSpc>
              <a:spcAft>
                <a:spcPts val="600"/>
              </a:spcAft>
              <a:buClr>
                <a:schemeClr val="accent5"/>
              </a:buClr>
              <a:buFont typeface="Arial" panose="020B0604020202020204" pitchFamily="34" charset="0"/>
              <a:buChar char="•"/>
            </a:pPr>
            <a:endParaRPr lang="en-US" sz="1500" dirty="0">
              <a:solidFill>
                <a:srgbClr val="FFFFFF"/>
              </a:solidFill>
            </a:endParaRPr>
          </a:p>
          <a:p>
            <a:pPr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Signs and symptoms of an overdose: </a:t>
            </a:r>
          </a:p>
          <a:p>
            <a:pPr marL="742950" lvl="1"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Blue/gray fingertips, lips, and/or skin</a:t>
            </a:r>
          </a:p>
          <a:p>
            <a:pPr marL="742950" lvl="1"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Dozing (nodding) off, despite trying to stay awake</a:t>
            </a:r>
          </a:p>
          <a:p>
            <a:pPr marL="742950" lvl="1"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Pale/ashen, clammy, and cold skin </a:t>
            </a:r>
          </a:p>
          <a:p>
            <a:pPr marL="742950" lvl="1"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Small/constricted pupils; pin sized pupils </a:t>
            </a:r>
          </a:p>
          <a:p>
            <a:pPr marL="742950" lvl="1"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slowed, and/or erratic heart </a:t>
            </a:r>
          </a:p>
          <a:p>
            <a:pPr marL="742950" lvl="1"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Slowed, ragged, irregular breathing; not breathing at all  	</a:t>
            </a:r>
          </a:p>
          <a:p>
            <a:pPr marL="514350" lvl="1">
              <a:lnSpc>
                <a:spcPct val="110000"/>
              </a:lnSpc>
              <a:spcAft>
                <a:spcPts val="600"/>
              </a:spcAft>
              <a:buClr>
                <a:schemeClr val="accent5"/>
              </a:buClr>
            </a:pPr>
            <a:r>
              <a:rPr lang="en-US" sz="1500" dirty="0">
                <a:solidFill>
                  <a:srgbClr val="FFFFFF"/>
                </a:solidFill>
              </a:rPr>
              <a:t>		</a:t>
            </a:r>
            <a:r>
              <a:rPr lang="en-US" sz="1500" i="1" dirty="0">
                <a:solidFill>
                  <a:srgbClr val="FFFFFF"/>
                </a:solidFill>
              </a:rPr>
              <a:t>- Nall and Morrell (2023, July 28).</a:t>
            </a:r>
            <a:endParaRPr lang="en-US" sz="1500" dirty="0">
              <a:solidFill>
                <a:srgbClr val="FFFFFF"/>
              </a:solidFill>
            </a:endParaRPr>
          </a:p>
          <a:p>
            <a:pPr>
              <a:lnSpc>
                <a:spcPct val="110000"/>
              </a:lnSpc>
              <a:spcAft>
                <a:spcPts val="600"/>
              </a:spcAft>
              <a:buClr>
                <a:schemeClr val="accent5"/>
              </a:buClr>
            </a:pPr>
            <a:endParaRPr lang="en-US" sz="1500" dirty="0">
              <a:solidFill>
                <a:srgbClr val="FFFFFF"/>
              </a:solidFill>
            </a:endParaRPr>
          </a:p>
          <a:p>
            <a:pPr marL="285750"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Over the past 20 years, harm reduction interventions have become more mainstream within Canada, but it is not enough </a:t>
            </a:r>
          </a:p>
          <a:p>
            <a:pPr marL="285750"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Criminalization of those who use drugs has a direct impact on other forms of social and political harms such as poverty, housing instability,  and stigma </a:t>
            </a:r>
          </a:p>
          <a:p>
            <a:pPr marL="285750" indent="-228600">
              <a:lnSpc>
                <a:spcPct val="110000"/>
              </a:lnSpc>
              <a:spcAft>
                <a:spcPts val="600"/>
              </a:spcAft>
              <a:buClr>
                <a:schemeClr val="accent5"/>
              </a:buClr>
              <a:buFont typeface="Arial" panose="020B0604020202020204" pitchFamily="34" charset="0"/>
              <a:buChar char="•"/>
            </a:pPr>
            <a:r>
              <a:rPr lang="en-US" sz="1500" dirty="0">
                <a:solidFill>
                  <a:srgbClr val="FFFFFF"/>
                </a:solidFill>
              </a:rPr>
              <a:t>The power struggle between the state (government bodies) and grassroots organizations (non-profit harm reduction organizations such as Alpha House Society) continues to negatively impact current initiatives and harm reduction approaches </a:t>
            </a:r>
          </a:p>
          <a:p>
            <a:pPr>
              <a:lnSpc>
                <a:spcPct val="110000"/>
              </a:lnSpc>
              <a:spcAft>
                <a:spcPts val="600"/>
              </a:spcAft>
              <a:buClr>
                <a:schemeClr val="accent5"/>
              </a:buClr>
            </a:pPr>
            <a:r>
              <a:rPr lang="en-US" sz="1500" dirty="0">
                <a:solidFill>
                  <a:srgbClr val="FFFFFF"/>
                </a:solidFill>
              </a:rPr>
              <a:t>		</a:t>
            </a:r>
            <a:r>
              <a:rPr lang="en-US" sz="1500" i="1" dirty="0">
                <a:solidFill>
                  <a:srgbClr val="FFFFFF"/>
                </a:solidFill>
              </a:rPr>
              <a:t>- Nowell and Masuda (2020). </a:t>
            </a:r>
          </a:p>
        </p:txBody>
      </p:sp>
      <p:sp>
        <p:nvSpPr>
          <p:cNvPr id="3083" name="Freeform: Shape 3082">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5" name="Freeform: Shape 3084">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8">
            <a:extLst>
              <a:ext uri="{FF2B5EF4-FFF2-40B4-BE49-F238E27FC236}">
                <a16:creationId xmlns:a16="http://schemas.microsoft.com/office/drawing/2014/main" id="{948698A3-3CB3-4698-8F42-F3D81D37FF44}"/>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rPr>
              <a:pPr>
                <a:lnSpc>
                  <a:spcPct val="90000"/>
                </a:lnSpc>
                <a:spcAft>
                  <a:spcPts val="600"/>
                </a:spcAft>
              </a:pPr>
              <a:t>10</a:t>
            </a:fld>
            <a:endParaRPr lang="en-US" sz="1900" dirty="0">
              <a:solidFill>
                <a:srgbClr val="FFFFFF"/>
              </a:solidFill>
            </a:endParaRPr>
          </a:p>
        </p:txBody>
      </p:sp>
      <p:sp>
        <p:nvSpPr>
          <p:cNvPr id="7" name="TextBox 6">
            <a:extLst>
              <a:ext uri="{FF2B5EF4-FFF2-40B4-BE49-F238E27FC236}">
                <a16:creationId xmlns:a16="http://schemas.microsoft.com/office/drawing/2014/main" id="{6C1D5712-C6B5-89E8-4629-59D618769549}"/>
              </a:ext>
            </a:extLst>
          </p:cNvPr>
          <p:cNvSpPr txBox="1"/>
          <p:nvPr/>
        </p:nvSpPr>
        <p:spPr>
          <a:xfrm>
            <a:off x="829290" y="0"/>
            <a:ext cx="4648993" cy="307777"/>
          </a:xfrm>
          <a:prstGeom prst="rect">
            <a:avLst/>
          </a:prstGeom>
          <a:noFill/>
        </p:spPr>
        <p:txBody>
          <a:bodyPr wrap="square" rtlCol="0">
            <a:spAutoFit/>
          </a:bodyPr>
          <a:lstStyle/>
          <a:p>
            <a:r>
              <a:rPr lang="en-CA" sz="1400" dirty="0">
                <a:solidFill>
                  <a:schemeClr val="bg2"/>
                </a:solidFill>
              </a:rPr>
              <a:t>Image retrieved from: </a:t>
            </a:r>
            <a:r>
              <a:rPr lang="en-CA" sz="1400" dirty="0">
                <a:hlinkClick r:id="rId3"/>
              </a:rPr>
              <a:t>overdose - Bing images</a:t>
            </a:r>
            <a:endParaRPr lang="en-CA" sz="1400" dirty="0">
              <a:solidFill>
                <a:schemeClr val="bg2"/>
              </a:solidFill>
            </a:endParaRPr>
          </a:p>
        </p:txBody>
      </p:sp>
    </p:spTree>
    <p:extLst>
      <p:ext uri="{BB962C8B-B14F-4D97-AF65-F5344CB8AC3E}">
        <p14:creationId xmlns:p14="http://schemas.microsoft.com/office/powerpoint/2010/main" val="354769533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1000" fill="hold"/>
                                        <p:tgtEl>
                                          <p:spTgt spid="3074"/>
                                        </p:tgtEl>
                                        <p:attrNameLst>
                                          <p:attrName>ppt_w</p:attrName>
                                        </p:attrNameLst>
                                      </p:cBhvr>
                                      <p:tavLst>
                                        <p:tav tm="0">
                                          <p:val>
                                            <p:fltVal val="0"/>
                                          </p:val>
                                        </p:tav>
                                        <p:tav tm="100000">
                                          <p:val>
                                            <p:strVal val="#ppt_w"/>
                                          </p:val>
                                        </p:tav>
                                      </p:tavLst>
                                    </p:anim>
                                    <p:anim calcmode="lin" valueType="num">
                                      <p:cBhvr>
                                        <p:cTn id="20" dur="1000" fill="hold"/>
                                        <p:tgtEl>
                                          <p:spTgt spid="3074"/>
                                        </p:tgtEl>
                                        <p:attrNameLst>
                                          <p:attrName>ppt_h</p:attrName>
                                        </p:attrNameLst>
                                      </p:cBhvr>
                                      <p:tavLst>
                                        <p:tav tm="0">
                                          <p:val>
                                            <p:fltVal val="0"/>
                                          </p:val>
                                        </p:tav>
                                        <p:tav tm="100000">
                                          <p:val>
                                            <p:strVal val="#ppt_h"/>
                                          </p:val>
                                        </p:tav>
                                      </p:tavLst>
                                    </p:anim>
                                    <p:anim calcmode="lin" valueType="num">
                                      <p:cBhvr>
                                        <p:cTn id="21" dur="1000" fill="hold"/>
                                        <p:tgtEl>
                                          <p:spTgt spid="3074"/>
                                        </p:tgtEl>
                                        <p:attrNameLst>
                                          <p:attrName>style.rotation</p:attrName>
                                        </p:attrNameLst>
                                      </p:cBhvr>
                                      <p:tavLst>
                                        <p:tav tm="0">
                                          <p:val>
                                            <p:fltVal val="90"/>
                                          </p:val>
                                        </p:tav>
                                        <p:tav tm="100000">
                                          <p:val>
                                            <p:fltVal val="0"/>
                                          </p:val>
                                        </p:tav>
                                      </p:tavLst>
                                    </p:anim>
                                    <p:animEffect transition="in" filter="fade">
                                      <p:cBhvr>
                                        <p:cTn id="22" dur="10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Rectangle 26">
            <a:extLst>
              <a:ext uri="{FF2B5EF4-FFF2-40B4-BE49-F238E27FC236}">
                <a16:creationId xmlns:a16="http://schemas.microsoft.com/office/drawing/2014/main" id="{1B63FF7C-BCE4-419D-9C3F-41EC23EAB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860C7B-C231-4C73-B846-9641A2720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5EB972-6BD6-47D1-9E78-CE35D79FC904}"/>
              </a:ext>
            </a:extLst>
          </p:cNvPr>
          <p:cNvSpPr>
            <a:spLocks noGrp="1"/>
          </p:cNvSpPr>
          <p:nvPr>
            <p:ph type="title"/>
          </p:nvPr>
        </p:nvSpPr>
        <p:spPr>
          <a:xfrm>
            <a:off x="1505498" y="-304151"/>
            <a:ext cx="4344796" cy="1101065"/>
          </a:xfrm>
        </p:spPr>
        <p:txBody>
          <a:bodyPr vert="horz" lIns="91440" tIns="45720" rIns="91440" bIns="45720" rtlCol="0" anchor="b">
            <a:normAutofit/>
          </a:bodyPr>
          <a:lstStyle/>
          <a:p>
            <a:r>
              <a:rPr lang="en-US" sz="3200" dirty="0">
                <a:solidFill>
                  <a:srgbClr val="FFFFFF"/>
                </a:solidFill>
              </a:rPr>
              <a:t>THE PROJECT </a:t>
            </a:r>
          </a:p>
        </p:txBody>
      </p:sp>
      <p:sp>
        <p:nvSpPr>
          <p:cNvPr id="5" name="Date Placeholder 4">
            <a:extLst>
              <a:ext uri="{FF2B5EF4-FFF2-40B4-BE49-F238E27FC236}">
                <a16:creationId xmlns:a16="http://schemas.microsoft.com/office/drawing/2014/main" id="{5C378AB1-B107-4B6E-AFB4-6820509E85B8}"/>
              </a:ext>
            </a:extLst>
          </p:cNvPr>
          <p:cNvSpPr>
            <a:spLocks noGrp="1"/>
          </p:cNvSpPr>
          <p:nvPr>
            <p:ph type="dt" sz="half" idx="10"/>
          </p:nvPr>
        </p:nvSpPr>
        <p:spPr>
          <a:xfrm>
            <a:off x="8964706" y="6433202"/>
            <a:ext cx="2426446" cy="367841"/>
          </a:xfrm>
        </p:spPr>
        <p:txBody>
          <a:bodyPr vert="horz" lIns="91440" tIns="45720" rIns="91440" bIns="45720" rtlCol="0" anchor="ctr">
            <a:normAutofit/>
          </a:bodyPr>
          <a:lstStyle/>
          <a:p>
            <a:pPr>
              <a:spcAft>
                <a:spcPts val="600"/>
              </a:spcAft>
            </a:pPr>
            <a:r>
              <a:rPr lang="en-US">
                <a:solidFill>
                  <a:srgbClr val="FFFFFF"/>
                </a:solidFill>
              </a:rPr>
              <a:t>2/8/20XX</a:t>
            </a:r>
          </a:p>
        </p:txBody>
      </p:sp>
      <p:sp>
        <p:nvSpPr>
          <p:cNvPr id="7" name="Slide Number Placeholder 6">
            <a:extLst>
              <a:ext uri="{FF2B5EF4-FFF2-40B4-BE49-F238E27FC236}">
                <a16:creationId xmlns:a16="http://schemas.microsoft.com/office/drawing/2014/main" id="{D6457D41-65CB-4795-A8FB-A35DF5075A78}"/>
              </a:ext>
            </a:extLst>
          </p:cNvPr>
          <p:cNvSpPr>
            <a:spLocks noGrp="1"/>
          </p:cNvSpPr>
          <p:nvPr>
            <p:ph type="sldNum" sz="quarter" idx="12"/>
          </p:nvPr>
        </p:nvSpPr>
        <p:spPr>
          <a:xfrm>
            <a:off x="11391152" y="6433203"/>
            <a:ext cx="702781" cy="367842"/>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rPr>
              <a:pPr>
                <a:lnSpc>
                  <a:spcPct val="90000"/>
                </a:lnSpc>
                <a:spcAft>
                  <a:spcPts val="600"/>
                </a:spcAft>
              </a:pPr>
              <a:t>11</a:t>
            </a:fld>
            <a:endParaRPr lang="en-US" sz="1900">
              <a:solidFill>
                <a:srgbClr val="FFFFFF"/>
              </a:solidFill>
            </a:endParaRPr>
          </a:p>
        </p:txBody>
      </p:sp>
      <p:pic>
        <p:nvPicPr>
          <p:cNvPr id="9" name="Content Placeholder 8">
            <a:extLst>
              <a:ext uri="{FF2B5EF4-FFF2-40B4-BE49-F238E27FC236}">
                <a16:creationId xmlns:a16="http://schemas.microsoft.com/office/drawing/2014/main" id="{E02EB33C-FE53-EEE0-4334-D849D3533AD8}"/>
              </a:ext>
            </a:extLst>
          </p:cNvPr>
          <p:cNvPicPr>
            <a:picLocks noGrp="1" noChangeAspect="1"/>
          </p:cNvPicPr>
          <p:nvPr>
            <p:ph idx="1"/>
          </p:nvPr>
        </p:nvPicPr>
        <p:blipFill rotWithShape="1">
          <a:blip r:embed="rId2"/>
          <a:srcRect r="62"/>
          <a:stretch/>
        </p:blipFill>
        <p:spPr>
          <a:xfrm>
            <a:off x="6057901" y="10"/>
            <a:ext cx="6134099" cy="6857989"/>
          </a:xfrm>
          <a:custGeom>
            <a:avLst/>
            <a:gdLst/>
            <a:ahLst/>
            <a:cxnLst/>
            <a:rect l="l" t="t" r="r" b="b"/>
            <a:pathLst>
              <a:path w="6134099" h="6857999">
                <a:moveTo>
                  <a:pt x="2378699" y="0"/>
                </a:moveTo>
                <a:lnTo>
                  <a:pt x="6134099" y="0"/>
                </a:lnTo>
                <a:lnTo>
                  <a:pt x="6134099" y="6857999"/>
                </a:lnTo>
                <a:lnTo>
                  <a:pt x="2401766" y="6857999"/>
                </a:lnTo>
                <a:lnTo>
                  <a:pt x="2397402" y="6856523"/>
                </a:lnTo>
                <a:cubicBezTo>
                  <a:pt x="998410" y="6344283"/>
                  <a:pt x="0" y="5001024"/>
                  <a:pt x="0" y="3424574"/>
                </a:cubicBezTo>
                <a:cubicBezTo>
                  <a:pt x="0" y="1911182"/>
                  <a:pt x="920134" y="612699"/>
                  <a:pt x="2231484" y="58045"/>
                </a:cubicBezTo>
                <a:close/>
              </a:path>
            </a:pathLst>
          </a:custGeom>
        </p:spPr>
      </p:pic>
      <p:sp>
        <p:nvSpPr>
          <p:cNvPr id="31" name="Freeform: Shape 30">
            <a:extLst>
              <a:ext uri="{FF2B5EF4-FFF2-40B4-BE49-F238E27FC236}">
                <a16:creationId xmlns:a16="http://schemas.microsoft.com/office/drawing/2014/main" id="{90A57368-014F-41F3-B5AF-E1701430F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7620"/>
            <a:ext cx="11576868" cy="2500379"/>
          </a:xfrm>
          <a:custGeom>
            <a:avLst/>
            <a:gdLst>
              <a:gd name="connsiteX0" fmla="*/ 0 w 11576868"/>
              <a:gd name="connsiteY0" fmla="*/ 0 h 2500379"/>
              <a:gd name="connsiteX1" fmla="*/ 949598 w 11576868"/>
              <a:gd name="connsiteY1" fmla="*/ 0 h 2500379"/>
              <a:gd name="connsiteX2" fmla="*/ 2713710 w 11576868"/>
              <a:gd name="connsiteY2" fmla="*/ 0 h 2500379"/>
              <a:gd name="connsiteX3" fmla="*/ 3638550 w 11576868"/>
              <a:gd name="connsiteY3" fmla="*/ 0 h 2500379"/>
              <a:gd name="connsiteX4" fmla="*/ 4302399 w 11576868"/>
              <a:gd name="connsiteY4" fmla="*/ 0 h 2500379"/>
              <a:gd name="connsiteX5" fmla="*/ 8772860 w 11576868"/>
              <a:gd name="connsiteY5" fmla="*/ 0 h 2500379"/>
              <a:gd name="connsiteX6" fmla="*/ 8772860 w 11576868"/>
              <a:gd name="connsiteY6" fmla="*/ 1898 h 2500379"/>
              <a:gd name="connsiteX7" fmla="*/ 8847928 w 11576868"/>
              <a:gd name="connsiteY7" fmla="*/ 0 h 2500379"/>
              <a:gd name="connsiteX8" fmla="*/ 11574871 w 11576868"/>
              <a:gd name="connsiteY8" fmla="*/ 2460835 h 2500379"/>
              <a:gd name="connsiteX9" fmla="*/ 11576868 w 11576868"/>
              <a:gd name="connsiteY9" fmla="*/ 2500379 h 2500379"/>
              <a:gd name="connsiteX10" fmla="*/ 0 w 11576868"/>
              <a:gd name="connsiteY10" fmla="*/ 2500379 h 2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6868" h="2500379">
                <a:moveTo>
                  <a:pt x="0" y="0"/>
                </a:moveTo>
                <a:lnTo>
                  <a:pt x="949598" y="0"/>
                </a:lnTo>
                <a:lnTo>
                  <a:pt x="2713710" y="0"/>
                </a:lnTo>
                <a:lnTo>
                  <a:pt x="3638550" y="0"/>
                </a:lnTo>
                <a:lnTo>
                  <a:pt x="4302399" y="0"/>
                </a:lnTo>
                <a:lnTo>
                  <a:pt x="8772860" y="0"/>
                </a:lnTo>
                <a:lnTo>
                  <a:pt x="8772860" y="1898"/>
                </a:lnTo>
                <a:lnTo>
                  <a:pt x="8847928" y="0"/>
                </a:lnTo>
                <a:cubicBezTo>
                  <a:pt x="10267176" y="0"/>
                  <a:pt x="11434500" y="1078620"/>
                  <a:pt x="11574871" y="2460835"/>
                </a:cubicBezTo>
                <a:lnTo>
                  <a:pt x="11576868" y="2500379"/>
                </a:lnTo>
                <a:lnTo>
                  <a:pt x="0" y="2500379"/>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5264235E-B136-7C39-C5AA-6561812730B1}"/>
              </a:ext>
            </a:extLst>
          </p:cNvPr>
          <p:cNvSpPr txBox="1"/>
          <p:nvPr/>
        </p:nvSpPr>
        <p:spPr>
          <a:xfrm>
            <a:off x="88410" y="890440"/>
            <a:ext cx="5855190" cy="5170646"/>
          </a:xfrm>
          <a:prstGeom prst="rect">
            <a:avLst/>
          </a:prstGeom>
          <a:noFill/>
        </p:spPr>
        <p:txBody>
          <a:bodyPr wrap="square" rtlCol="0">
            <a:spAutoFit/>
          </a:bodyPr>
          <a:lstStyle/>
          <a:p>
            <a:r>
              <a:rPr lang="en-CA" sz="1500" dirty="0">
                <a:solidFill>
                  <a:schemeClr val="bg2"/>
                </a:solidFill>
              </a:rPr>
              <a:t>Addressing the issue(s), drug testing, and drug decriminalization</a:t>
            </a:r>
          </a:p>
          <a:p>
            <a:pPr marL="285750"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Implementing harm reduction practices with stronger foundations, values, and morals that are embedded in the grassroots - of both the concept and the organizations themselves – and are centered around the individuals rather than the system.</a:t>
            </a:r>
          </a:p>
          <a:p>
            <a:pPr marL="742950" lvl="1"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Building upon current harm reduction strategies, approaches, and practices that are already in place; enhancing current initiatives</a:t>
            </a:r>
          </a:p>
          <a:p>
            <a:pPr marL="742950" lvl="1"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Branching out on drug testing initiatives and moving from temporary to permanent implementation</a:t>
            </a:r>
          </a:p>
          <a:p>
            <a:pPr marL="742950" lvl="1"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Moving closer towards drug decriminalization in attempt to not only curb the ongoing overdose crises, but also curbing all the related subsequent consequences of such (housing insecurities, poverty, homelessness, stigma, and mental illness, etc.). </a:t>
            </a:r>
          </a:p>
          <a:p>
            <a:pPr lvl="1">
              <a:buClr>
                <a:schemeClr val="accent5"/>
              </a:buCl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b="1" dirty="0">
                <a:solidFill>
                  <a:schemeClr val="bg2"/>
                </a:solidFill>
              </a:rPr>
              <a:t>ADVOCACY, ADVOCACY, ADVOCACY!!!</a:t>
            </a:r>
          </a:p>
        </p:txBody>
      </p:sp>
      <p:sp>
        <p:nvSpPr>
          <p:cNvPr id="3" name="TextBox 2">
            <a:extLst>
              <a:ext uri="{FF2B5EF4-FFF2-40B4-BE49-F238E27FC236}">
                <a16:creationId xmlns:a16="http://schemas.microsoft.com/office/drawing/2014/main" id="{D2BAE1FD-7EE9-2648-6E98-EA1A39A1F2A6}"/>
              </a:ext>
            </a:extLst>
          </p:cNvPr>
          <p:cNvSpPr txBox="1"/>
          <p:nvPr/>
        </p:nvSpPr>
        <p:spPr>
          <a:xfrm>
            <a:off x="7483759" y="1305341"/>
            <a:ext cx="4517184" cy="4247317"/>
          </a:xfrm>
          <a:prstGeom prst="rect">
            <a:avLst/>
          </a:prstGeom>
          <a:noFill/>
        </p:spPr>
        <p:txBody>
          <a:bodyPr wrap="square" rtlCol="0">
            <a:spAutoFit/>
          </a:bodyPr>
          <a:lstStyle/>
          <a:p>
            <a:r>
              <a:rPr lang="en-CA" sz="1500" b="1" dirty="0">
                <a:solidFill>
                  <a:schemeClr val="bg2"/>
                </a:solidFill>
              </a:rPr>
              <a:t>In 2020 the Canadian Association of Chiefs of Police (CACP) stated in a report that Canadas current criminal justice system is deemed ineffective when it comes to overcoming the use of illicit substances; decriminalization of illicit substances is seen as an appropriate alternative that identifies substance use as a public health crisis as opposed to being an enforcement or criminal issue. </a:t>
            </a:r>
            <a:r>
              <a:rPr lang="en-CA" sz="1500" b="1" i="1" dirty="0">
                <a:solidFill>
                  <a:schemeClr val="bg2"/>
                </a:solidFill>
              </a:rPr>
              <a:t>– MacQuarrie and Brunelle (2021, October 9). </a:t>
            </a:r>
          </a:p>
          <a:p>
            <a:endParaRPr lang="en-CA" sz="1500" b="1" i="1" dirty="0">
              <a:solidFill>
                <a:schemeClr val="bg2"/>
              </a:solidFill>
            </a:endParaRPr>
          </a:p>
          <a:p>
            <a:r>
              <a:rPr lang="en-CA" sz="1500" b="1" dirty="0">
                <a:solidFill>
                  <a:schemeClr val="bg2"/>
                </a:solidFill>
              </a:rPr>
              <a:t>Decriminalization is typically utilized to reduce public health concerns and risks, fatal overdoses, and costs of prohibition laws; decriminalization laws must be outlined clearly and impacts of policy should be interpreted more cautiously as the complexities regarding drug policy affect society on a profoundly multifaceted level. </a:t>
            </a:r>
            <a:r>
              <a:rPr lang="en-CA" sz="1500" b="1" i="1" dirty="0">
                <a:solidFill>
                  <a:schemeClr val="bg2"/>
                </a:solidFill>
              </a:rPr>
              <a:t>– Unlu, Tammi, and Hakkarainen (2020).   </a:t>
            </a:r>
          </a:p>
        </p:txBody>
      </p:sp>
    </p:spTree>
    <p:extLst>
      <p:ext uri="{BB962C8B-B14F-4D97-AF65-F5344CB8AC3E}">
        <p14:creationId xmlns:p14="http://schemas.microsoft.com/office/powerpoint/2010/main" val="127947518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Rectangle 26">
            <a:extLst>
              <a:ext uri="{FF2B5EF4-FFF2-40B4-BE49-F238E27FC236}">
                <a16:creationId xmlns:a16="http://schemas.microsoft.com/office/drawing/2014/main" id="{1B63FF7C-BCE4-419D-9C3F-41EC23EAB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860C7B-C231-4C73-B846-9641A2720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5EB972-6BD6-47D1-9E78-CE35D79FC904}"/>
              </a:ext>
            </a:extLst>
          </p:cNvPr>
          <p:cNvSpPr>
            <a:spLocks noGrp="1"/>
          </p:cNvSpPr>
          <p:nvPr>
            <p:ph type="title"/>
          </p:nvPr>
        </p:nvSpPr>
        <p:spPr>
          <a:xfrm>
            <a:off x="410075" y="399638"/>
            <a:ext cx="4770783" cy="749605"/>
          </a:xfrm>
        </p:spPr>
        <p:txBody>
          <a:bodyPr vert="horz" lIns="91440" tIns="45720" rIns="91440" bIns="45720" rtlCol="0" anchor="b">
            <a:normAutofit/>
          </a:bodyPr>
          <a:lstStyle/>
          <a:p>
            <a:pPr algn="ctr"/>
            <a:r>
              <a:rPr lang="en-US" sz="3200" dirty="0">
                <a:solidFill>
                  <a:srgbClr val="FFFFFF"/>
                </a:solidFill>
              </a:rPr>
              <a:t>THE PROJECT</a:t>
            </a:r>
          </a:p>
        </p:txBody>
      </p:sp>
      <p:sp>
        <p:nvSpPr>
          <p:cNvPr id="7" name="Slide Number Placeholder 6">
            <a:extLst>
              <a:ext uri="{FF2B5EF4-FFF2-40B4-BE49-F238E27FC236}">
                <a16:creationId xmlns:a16="http://schemas.microsoft.com/office/drawing/2014/main" id="{D6457D41-65CB-4795-A8FB-A35DF5075A78}"/>
              </a:ext>
            </a:extLst>
          </p:cNvPr>
          <p:cNvSpPr>
            <a:spLocks noGrp="1"/>
          </p:cNvSpPr>
          <p:nvPr>
            <p:ph type="sldNum" sz="quarter" idx="12"/>
          </p:nvPr>
        </p:nvSpPr>
        <p:spPr>
          <a:xfrm>
            <a:off x="11391152" y="6433203"/>
            <a:ext cx="702781" cy="367842"/>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rPr>
              <a:pPr>
                <a:lnSpc>
                  <a:spcPct val="90000"/>
                </a:lnSpc>
                <a:spcAft>
                  <a:spcPts val="600"/>
                </a:spcAft>
              </a:pPr>
              <a:t>12</a:t>
            </a:fld>
            <a:endParaRPr lang="en-US" sz="1900">
              <a:solidFill>
                <a:srgbClr val="FFFFFF"/>
              </a:solidFill>
            </a:endParaRPr>
          </a:p>
        </p:txBody>
      </p:sp>
      <p:sp>
        <p:nvSpPr>
          <p:cNvPr id="31" name="Freeform: Shape 30">
            <a:extLst>
              <a:ext uri="{FF2B5EF4-FFF2-40B4-BE49-F238E27FC236}">
                <a16:creationId xmlns:a16="http://schemas.microsoft.com/office/drawing/2014/main" id="{90A57368-014F-41F3-B5AF-E1701430F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7620"/>
            <a:ext cx="11576868" cy="2500379"/>
          </a:xfrm>
          <a:custGeom>
            <a:avLst/>
            <a:gdLst>
              <a:gd name="connsiteX0" fmla="*/ 0 w 11576868"/>
              <a:gd name="connsiteY0" fmla="*/ 0 h 2500379"/>
              <a:gd name="connsiteX1" fmla="*/ 949598 w 11576868"/>
              <a:gd name="connsiteY1" fmla="*/ 0 h 2500379"/>
              <a:gd name="connsiteX2" fmla="*/ 2713710 w 11576868"/>
              <a:gd name="connsiteY2" fmla="*/ 0 h 2500379"/>
              <a:gd name="connsiteX3" fmla="*/ 3638550 w 11576868"/>
              <a:gd name="connsiteY3" fmla="*/ 0 h 2500379"/>
              <a:gd name="connsiteX4" fmla="*/ 4302399 w 11576868"/>
              <a:gd name="connsiteY4" fmla="*/ 0 h 2500379"/>
              <a:gd name="connsiteX5" fmla="*/ 8772860 w 11576868"/>
              <a:gd name="connsiteY5" fmla="*/ 0 h 2500379"/>
              <a:gd name="connsiteX6" fmla="*/ 8772860 w 11576868"/>
              <a:gd name="connsiteY6" fmla="*/ 1898 h 2500379"/>
              <a:gd name="connsiteX7" fmla="*/ 8847928 w 11576868"/>
              <a:gd name="connsiteY7" fmla="*/ 0 h 2500379"/>
              <a:gd name="connsiteX8" fmla="*/ 11574871 w 11576868"/>
              <a:gd name="connsiteY8" fmla="*/ 2460835 h 2500379"/>
              <a:gd name="connsiteX9" fmla="*/ 11576868 w 11576868"/>
              <a:gd name="connsiteY9" fmla="*/ 2500379 h 2500379"/>
              <a:gd name="connsiteX10" fmla="*/ 0 w 11576868"/>
              <a:gd name="connsiteY10" fmla="*/ 2500379 h 2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6868" h="2500379">
                <a:moveTo>
                  <a:pt x="0" y="0"/>
                </a:moveTo>
                <a:lnTo>
                  <a:pt x="949598" y="0"/>
                </a:lnTo>
                <a:lnTo>
                  <a:pt x="2713710" y="0"/>
                </a:lnTo>
                <a:lnTo>
                  <a:pt x="3638550" y="0"/>
                </a:lnTo>
                <a:lnTo>
                  <a:pt x="4302399" y="0"/>
                </a:lnTo>
                <a:lnTo>
                  <a:pt x="8772860" y="0"/>
                </a:lnTo>
                <a:lnTo>
                  <a:pt x="8772860" y="1898"/>
                </a:lnTo>
                <a:lnTo>
                  <a:pt x="8847928" y="0"/>
                </a:lnTo>
                <a:cubicBezTo>
                  <a:pt x="10267176" y="0"/>
                  <a:pt x="11434500" y="1078620"/>
                  <a:pt x="11574871" y="2460835"/>
                </a:cubicBezTo>
                <a:lnTo>
                  <a:pt x="11576868" y="2500379"/>
                </a:lnTo>
                <a:lnTo>
                  <a:pt x="0" y="2500379"/>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D2BAE1FD-7EE9-2648-6E98-EA1A39A1F2A6}"/>
              </a:ext>
            </a:extLst>
          </p:cNvPr>
          <p:cNvSpPr txBox="1"/>
          <p:nvPr/>
        </p:nvSpPr>
        <p:spPr>
          <a:xfrm>
            <a:off x="132211" y="5201162"/>
            <a:ext cx="5602718" cy="1246495"/>
          </a:xfrm>
          <a:prstGeom prst="rect">
            <a:avLst/>
          </a:prstGeom>
          <a:noFill/>
        </p:spPr>
        <p:txBody>
          <a:bodyPr wrap="square" rtlCol="0">
            <a:spAutoFit/>
          </a:bodyPr>
          <a:lstStyle/>
          <a:p>
            <a:endParaRPr lang="en-CA" sz="1500" b="1" dirty="0">
              <a:solidFill>
                <a:schemeClr val="bg2"/>
              </a:solidFill>
            </a:endParaRPr>
          </a:p>
          <a:p>
            <a:r>
              <a:rPr lang="en-CA" sz="1500" b="1" dirty="0">
                <a:solidFill>
                  <a:schemeClr val="bg2"/>
                </a:solidFill>
              </a:rPr>
              <a:t>The use of a health focused framework regarding the opioid epidemic, rather than a legal or criminal justice focused framework will produce better outcomes in the long run. </a:t>
            </a:r>
            <a:r>
              <a:rPr lang="en-CA" sz="1500" b="1" i="1" dirty="0">
                <a:solidFill>
                  <a:schemeClr val="bg2"/>
                </a:solidFill>
              </a:rPr>
              <a:t>– Unlu, Tammi, and Hakkarainen (2020). </a:t>
            </a:r>
          </a:p>
        </p:txBody>
      </p:sp>
      <p:sp>
        <p:nvSpPr>
          <p:cNvPr id="4" name="TextBox 3">
            <a:extLst>
              <a:ext uri="{FF2B5EF4-FFF2-40B4-BE49-F238E27FC236}">
                <a16:creationId xmlns:a16="http://schemas.microsoft.com/office/drawing/2014/main" id="{FAFE8C4C-98A2-B9B2-6253-20295AD7AB79}"/>
              </a:ext>
            </a:extLst>
          </p:cNvPr>
          <p:cNvSpPr txBox="1"/>
          <p:nvPr/>
        </p:nvSpPr>
        <p:spPr>
          <a:xfrm>
            <a:off x="326072" y="1433346"/>
            <a:ext cx="4999505" cy="2862322"/>
          </a:xfrm>
          <a:prstGeom prst="rect">
            <a:avLst/>
          </a:prstGeom>
          <a:noFill/>
        </p:spPr>
        <p:txBody>
          <a:bodyPr wrap="square" rtlCol="0">
            <a:spAutoFit/>
          </a:bodyPr>
          <a:lstStyle/>
          <a:p>
            <a:pPr algn="ctr"/>
            <a:r>
              <a:rPr lang="en-CA" sz="1500" dirty="0">
                <a:solidFill>
                  <a:schemeClr val="bg2"/>
                </a:solidFill>
              </a:rPr>
              <a:t>The goal is to shift current drug policies and harm reduction practices from a systematic and criminal/legal perspective (western ways of knowing) to a more health based and interconnected/holistic (Indigenous ways of knowing) perspective. However, the integration of appropriate knowledge from both perspectives, to create and establish a drug decriminalization and harm reduction action plan that encompasses the full  Etuaptmumk (two-eyed seeing) perspective of intervention is critical in establishing and implementing long lasting and  effective strategies, approaches, interventions, and meaningful outcomes. </a:t>
            </a:r>
          </a:p>
        </p:txBody>
      </p:sp>
      <p:pic>
        <p:nvPicPr>
          <p:cNvPr id="2052" name="Picture 4" descr="Community-based Initiatives | Indigenous Studies in Kinesiology">
            <a:extLst>
              <a:ext uri="{FF2B5EF4-FFF2-40B4-BE49-F238E27FC236}">
                <a16:creationId xmlns:a16="http://schemas.microsoft.com/office/drawing/2014/main" id="{B34594B8-E8AB-4493-99A8-48886E468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651" y="774441"/>
            <a:ext cx="6345013" cy="48222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870532-31A5-66B8-EE13-9AF8CD4145C4}"/>
              </a:ext>
            </a:extLst>
          </p:cNvPr>
          <p:cNvSpPr txBox="1"/>
          <p:nvPr/>
        </p:nvSpPr>
        <p:spPr>
          <a:xfrm>
            <a:off x="5712370" y="290998"/>
            <a:ext cx="7844435" cy="323165"/>
          </a:xfrm>
          <a:prstGeom prst="rect">
            <a:avLst/>
          </a:prstGeom>
          <a:noFill/>
        </p:spPr>
        <p:txBody>
          <a:bodyPr wrap="square" rtlCol="0">
            <a:spAutoFit/>
          </a:bodyPr>
          <a:lstStyle/>
          <a:p>
            <a:r>
              <a:rPr lang="en-CA" sz="1500" dirty="0">
                <a:solidFill>
                  <a:schemeClr val="bg2"/>
                </a:solidFill>
              </a:rPr>
              <a:t>Image retrieved from: </a:t>
            </a:r>
            <a:r>
              <a:rPr lang="en-US" sz="1500" dirty="0">
                <a:hlinkClick r:id="rId3"/>
              </a:rPr>
              <a:t>two eyed seeing approach to addiction - Bing images</a:t>
            </a:r>
            <a:endParaRPr lang="en-CA" sz="1500" dirty="0"/>
          </a:p>
        </p:txBody>
      </p:sp>
    </p:spTree>
    <p:extLst>
      <p:ext uri="{BB962C8B-B14F-4D97-AF65-F5344CB8AC3E}">
        <p14:creationId xmlns:p14="http://schemas.microsoft.com/office/powerpoint/2010/main" val="7151228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1000" fill="hold"/>
                                        <p:tgtEl>
                                          <p:spTgt spid="2052"/>
                                        </p:tgtEl>
                                        <p:attrNameLst>
                                          <p:attrName>ppt_w</p:attrName>
                                        </p:attrNameLst>
                                      </p:cBhvr>
                                      <p:tavLst>
                                        <p:tav tm="0">
                                          <p:val>
                                            <p:fltVal val="0"/>
                                          </p:val>
                                        </p:tav>
                                        <p:tav tm="100000">
                                          <p:val>
                                            <p:strVal val="#ppt_w"/>
                                          </p:val>
                                        </p:tav>
                                      </p:tavLst>
                                    </p:anim>
                                    <p:anim calcmode="lin" valueType="num">
                                      <p:cBhvr>
                                        <p:cTn id="27" dur="1000" fill="hold"/>
                                        <p:tgtEl>
                                          <p:spTgt spid="2052"/>
                                        </p:tgtEl>
                                        <p:attrNameLst>
                                          <p:attrName>ppt_h</p:attrName>
                                        </p:attrNameLst>
                                      </p:cBhvr>
                                      <p:tavLst>
                                        <p:tav tm="0">
                                          <p:val>
                                            <p:fltVal val="0"/>
                                          </p:val>
                                        </p:tav>
                                        <p:tav tm="100000">
                                          <p:val>
                                            <p:strVal val="#ppt_h"/>
                                          </p:val>
                                        </p:tav>
                                      </p:tavLst>
                                    </p:anim>
                                    <p:anim calcmode="lin" valueType="num">
                                      <p:cBhvr>
                                        <p:cTn id="28" dur="1000" fill="hold"/>
                                        <p:tgtEl>
                                          <p:spTgt spid="2052"/>
                                        </p:tgtEl>
                                        <p:attrNameLst>
                                          <p:attrName>style.rotation</p:attrName>
                                        </p:attrNameLst>
                                      </p:cBhvr>
                                      <p:tavLst>
                                        <p:tav tm="0">
                                          <p:val>
                                            <p:fltVal val="90"/>
                                          </p:val>
                                        </p:tav>
                                        <p:tav tm="100000">
                                          <p:val>
                                            <p:fltVal val="0"/>
                                          </p:val>
                                        </p:tav>
                                      </p:tavLst>
                                    </p:anim>
                                    <p:animEffect transition="in" filter="fade">
                                      <p:cBhvr>
                                        <p:cTn id="29" dur="1000"/>
                                        <p:tgtEl>
                                          <p:spTgt spid="205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3" name="Rectangle 22">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6074EFDE-BA5F-45C9-82A2-B73BB548FADE}"/>
              </a:ext>
            </a:extLst>
          </p:cNvPr>
          <p:cNvSpPr>
            <a:spLocks noGrp="1"/>
          </p:cNvSpPr>
          <p:nvPr>
            <p:ph type="ctrTitle"/>
          </p:nvPr>
        </p:nvSpPr>
        <p:spPr>
          <a:xfrm>
            <a:off x="5869630" y="58351"/>
            <a:ext cx="5618922" cy="646399"/>
          </a:xfrm>
        </p:spPr>
        <p:txBody>
          <a:bodyPr vert="horz" lIns="91440" tIns="45720" rIns="91440" bIns="45720" rtlCol="0" anchor="ctr" anchorCtr="0">
            <a:normAutofit/>
          </a:bodyPr>
          <a:lstStyle/>
          <a:p>
            <a:pPr algn="ctr">
              <a:lnSpc>
                <a:spcPct val="100000"/>
              </a:lnSpc>
            </a:pPr>
            <a:r>
              <a:rPr lang="en-US" sz="3200" dirty="0">
                <a:solidFill>
                  <a:srgbClr val="FFFFFF"/>
                </a:solidFill>
              </a:rPr>
              <a:t>THE OUTCOME(S) </a:t>
            </a:r>
          </a:p>
        </p:txBody>
      </p:sp>
      <p:pic>
        <p:nvPicPr>
          <p:cNvPr id="4" name="Picture Placeholder 3">
            <a:extLst>
              <a:ext uri="{FF2B5EF4-FFF2-40B4-BE49-F238E27FC236}">
                <a16:creationId xmlns:a16="http://schemas.microsoft.com/office/drawing/2014/main" id="{6F943B39-9B87-0B86-912B-B244D7FB889C}"/>
              </a:ext>
            </a:extLst>
          </p:cNvPr>
          <p:cNvPicPr>
            <a:picLocks noGrp="1" noChangeAspect="1"/>
          </p:cNvPicPr>
          <p:nvPr>
            <p:ph type="pic" sz="quarter" idx="13"/>
          </p:nvPr>
        </p:nvPicPr>
        <p:blipFill rotWithShape="1">
          <a:blip r:embed="rId2"/>
          <a:srcRect l="20155" r="20157" b="2"/>
          <a:stretch/>
        </p:blipFill>
        <p:spPr>
          <a:xfrm>
            <a:off x="-15396" y="0"/>
            <a:ext cx="5181578" cy="6868758"/>
          </a:xfrm>
          <a:prstGeom prst="rect">
            <a:avLst/>
          </a:prstGeom>
        </p:spPr>
      </p:pic>
      <p:sp>
        <p:nvSpPr>
          <p:cNvPr id="10" name="Subtitle 9">
            <a:extLst>
              <a:ext uri="{FF2B5EF4-FFF2-40B4-BE49-F238E27FC236}">
                <a16:creationId xmlns:a16="http://schemas.microsoft.com/office/drawing/2014/main" id="{FD6DBFEE-49C8-4A03-9DB6-00EECA975BDD}"/>
              </a:ext>
            </a:extLst>
          </p:cNvPr>
          <p:cNvSpPr>
            <a:spLocks noGrp="1"/>
          </p:cNvSpPr>
          <p:nvPr>
            <p:ph type="subTitle" idx="1"/>
          </p:nvPr>
        </p:nvSpPr>
        <p:spPr>
          <a:xfrm>
            <a:off x="5311311" y="845134"/>
            <a:ext cx="6735559" cy="2651537"/>
          </a:xfrm>
        </p:spPr>
        <p:txBody>
          <a:bodyPr vert="horz" lIns="91440" tIns="45720" rIns="91440" bIns="45720" numCol="2" rtlCol="0">
            <a:noAutofit/>
          </a:bodyPr>
          <a:lstStyle/>
          <a:p>
            <a:pPr marL="285750" indent="-285750">
              <a:lnSpc>
                <a:spcPct val="110000"/>
              </a:lnSpc>
              <a:buFont typeface="Arial" panose="020B0604020202020204" pitchFamily="34" charset="0"/>
              <a:buChar char="•"/>
            </a:pPr>
            <a:r>
              <a:rPr lang="en-US" sz="1500" dirty="0">
                <a:solidFill>
                  <a:srgbClr val="FFFFFF"/>
                </a:solidFill>
              </a:rPr>
              <a:t>From an individual level, social injustices will gradually be reduced and eventually be eliminated. </a:t>
            </a:r>
          </a:p>
          <a:p>
            <a:pPr>
              <a:lnSpc>
                <a:spcPct val="110000"/>
              </a:lnSpc>
              <a:buFont typeface="Arial" panose="020B0604020202020204" pitchFamily="34" charset="0"/>
              <a:buChar char="•"/>
            </a:pPr>
            <a:r>
              <a:rPr lang="en-US" sz="1500" dirty="0">
                <a:solidFill>
                  <a:srgbClr val="FFFFFF"/>
                </a:solidFill>
              </a:rPr>
              <a:t>A shift in paradigm as an essential step in policy design (Unlu, Tammi, and Hakkarainen, 2020) which would ultimately prove to be more effective than current approaches and policies.</a:t>
            </a:r>
          </a:p>
          <a:p>
            <a:pPr>
              <a:lnSpc>
                <a:spcPct val="110000"/>
              </a:lnSpc>
              <a:buFont typeface="Arial" panose="020B0604020202020204" pitchFamily="34" charset="0"/>
              <a:buChar char="•"/>
            </a:pPr>
            <a:r>
              <a:rPr lang="en-US" sz="1500" dirty="0">
                <a:solidFill>
                  <a:srgbClr val="FFFFFF"/>
                </a:solidFill>
              </a:rPr>
              <a:t>Reframing the common misconception that drug use is a criminal justice or legal issue rather than a health issue or social issue. </a:t>
            </a:r>
          </a:p>
          <a:p>
            <a:pPr>
              <a:lnSpc>
                <a:spcPct val="110000"/>
              </a:lnSpc>
              <a:buFont typeface="Arial" panose="020B0604020202020204" pitchFamily="34" charset="0"/>
              <a:buChar char="•"/>
            </a:pPr>
            <a:r>
              <a:rPr lang="en-US" sz="1500" dirty="0">
                <a:solidFill>
                  <a:srgbClr val="FFFFFF"/>
                </a:solidFill>
              </a:rPr>
              <a:t>A reduction in fatal overdoses, societal stigma surrounding drug use, and an overall positive impact on the opioid crisis. </a:t>
            </a:r>
          </a:p>
          <a:p>
            <a:pPr marL="0" indent="0">
              <a:lnSpc>
                <a:spcPct val="110000"/>
              </a:lnSpc>
            </a:pPr>
            <a:endParaRPr lang="en-US" sz="1500" dirty="0">
              <a:solidFill>
                <a:srgbClr val="FFFFFF"/>
              </a:solidFill>
            </a:endParaRPr>
          </a:p>
          <a:p>
            <a:pPr>
              <a:lnSpc>
                <a:spcPct val="110000"/>
              </a:lnSpc>
              <a:buFont typeface="Arial" panose="020B0604020202020204" pitchFamily="34" charset="0"/>
              <a:buChar char="•"/>
            </a:pPr>
            <a:r>
              <a:rPr lang="en-US" sz="1500" dirty="0">
                <a:solidFill>
                  <a:srgbClr val="FFFFFF"/>
                </a:solidFill>
              </a:rPr>
              <a:t>The ability to fight and overcome subsequent consequences and underlying contributors to the opioid crisis; fighting housing insecurities, poverty, mental illness, etc. </a:t>
            </a:r>
          </a:p>
          <a:p>
            <a:pPr>
              <a:lnSpc>
                <a:spcPct val="110000"/>
              </a:lnSpc>
              <a:buFont typeface="Arial" panose="020B0604020202020204" pitchFamily="34" charset="0"/>
              <a:buChar char="•"/>
            </a:pPr>
            <a:r>
              <a:rPr lang="en-US" sz="1500" dirty="0">
                <a:solidFill>
                  <a:srgbClr val="FFFFFF"/>
                </a:solidFill>
              </a:rPr>
              <a:t>Producing more accessible supports and services to individuals such as treatment, intervention, health care, social services, and rehabilitation.</a:t>
            </a:r>
          </a:p>
          <a:p>
            <a:pPr>
              <a:lnSpc>
                <a:spcPct val="110000"/>
              </a:lnSpc>
              <a:buFont typeface="Arial" panose="020B0604020202020204" pitchFamily="34" charset="0"/>
              <a:buChar char="•"/>
            </a:pPr>
            <a:r>
              <a:rPr lang="en-US" sz="1500" dirty="0">
                <a:solidFill>
                  <a:srgbClr val="FFFFFF"/>
                </a:solidFill>
              </a:rPr>
              <a:t>Removing barriers and criminal/legal implications of drug use; lessening the stigma surrounding addiction.</a:t>
            </a:r>
          </a:p>
          <a:p>
            <a:pPr>
              <a:lnSpc>
                <a:spcPct val="110000"/>
              </a:lnSpc>
              <a:buFont typeface="Arial" panose="020B0604020202020204" pitchFamily="34" charset="0"/>
              <a:buChar char="•"/>
            </a:pPr>
            <a:r>
              <a:rPr lang="en-US" sz="1500" dirty="0">
                <a:solidFill>
                  <a:srgbClr val="FFFFFF"/>
                </a:solidFill>
              </a:rPr>
              <a:t>The introduction and effective use of </a:t>
            </a:r>
            <a:r>
              <a:rPr lang="en-CA" sz="1500" dirty="0"/>
              <a:t>Etuaptmumk (two-eyed seeing) perspective </a:t>
            </a:r>
          </a:p>
          <a:p>
            <a:pPr marL="0" indent="0">
              <a:lnSpc>
                <a:spcPct val="110000"/>
              </a:lnSpc>
            </a:pPr>
            <a:endParaRPr lang="en-CA" sz="1500" dirty="0">
              <a:solidFill>
                <a:srgbClr val="FFFFFF"/>
              </a:solidFill>
            </a:endParaRPr>
          </a:p>
          <a:p>
            <a:pPr marL="0" indent="0">
              <a:lnSpc>
                <a:spcPct val="110000"/>
              </a:lnSpc>
            </a:pPr>
            <a:r>
              <a:rPr lang="en-CA" sz="1500" dirty="0">
                <a:solidFill>
                  <a:srgbClr val="FFFFFF"/>
                </a:solidFill>
              </a:rPr>
              <a:t>Image retrieved from: </a:t>
            </a:r>
            <a:r>
              <a:rPr lang="en-US" sz="1500" dirty="0">
                <a:hlinkClick r:id="rId3"/>
              </a:rPr>
              <a:t>what is the two eyed seeing approach - Bing images</a:t>
            </a:r>
            <a:endParaRPr lang="en-US" sz="1500" dirty="0">
              <a:solidFill>
                <a:srgbClr val="FFFFFF"/>
              </a:solidFill>
            </a:endParaRPr>
          </a:p>
        </p:txBody>
      </p:sp>
      <p:sp>
        <p:nvSpPr>
          <p:cNvPr id="27" name="Freeform: Shape 26">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Slide Number Placeholder 15">
            <a:extLst>
              <a:ext uri="{FF2B5EF4-FFF2-40B4-BE49-F238E27FC236}">
                <a16:creationId xmlns:a16="http://schemas.microsoft.com/office/drawing/2014/main" id="{3EBD2A47-3DF2-4802-95E2-3AF0635E9FB5}"/>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rPr>
              <a:pPr>
                <a:lnSpc>
                  <a:spcPct val="90000"/>
                </a:lnSpc>
                <a:spcAft>
                  <a:spcPts val="600"/>
                </a:spcAft>
              </a:pPr>
              <a:t>13</a:t>
            </a:fld>
            <a:endParaRPr lang="en-US" sz="1900">
              <a:solidFill>
                <a:srgbClr val="FFFFFF"/>
              </a:solidFill>
            </a:endParaRPr>
          </a:p>
        </p:txBody>
      </p:sp>
    </p:spTree>
    <p:extLst>
      <p:ext uri="{BB962C8B-B14F-4D97-AF65-F5344CB8AC3E}">
        <p14:creationId xmlns:p14="http://schemas.microsoft.com/office/powerpoint/2010/main" val="404716204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1000"/>
                                        <p:tgtEl>
                                          <p:spTgt spid="10">
                                            <p:txEl>
                                              <p:pRg st="0" end="0"/>
                                            </p:txEl>
                                          </p:spTgt>
                                        </p:tgtEl>
                                      </p:cBhvr>
                                    </p:animEffect>
                                    <p:anim calcmode="lin" valueType="num">
                                      <p:cBhvr>
                                        <p:cTn id="2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1000"/>
                                        <p:tgtEl>
                                          <p:spTgt spid="10">
                                            <p:txEl>
                                              <p:pRg st="1" end="1"/>
                                            </p:txEl>
                                          </p:spTgt>
                                        </p:tgtEl>
                                      </p:cBhvr>
                                    </p:animEffect>
                                    <p:anim calcmode="lin" valueType="num">
                                      <p:cBhvr>
                                        <p:cTn id="2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1000"/>
                                        <p:tgtEl>
                                          <p:spTgt spid="10">
                                            <p:txEl>
                                              <p:pRg st="2" end="2"/>
                                            </p:txEl>
                                          </p:spTgt>
                                        </p:tgtEl>
                                      </p:cBhvr>
                                    </p:animEffect>
                                    <p:anim calcmode="lin" valueType="num">
                                      <p:cBhvr>
                                        <p:cTn id="3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fade">
                                      <p:cBhvr>
                                        <p:cTn id="41" dur="1000"/>
                                        <p:tgtEl>
                                          <p:spTgt spid="10">
                                            <p:txEl>
                                              <p:pRg st="3" end="3"/>
                                            </p:txEl>
                                          </p:spTgt>
                                        </p:tgtEl>
                                      </p:cBhvr>
                                    </p:animEffect>
                                    <p:anim calcmode="lin" valueType="num">
                                      <p:cBhvr>
                                        <p:cTn id="4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fade">
                                      <p:cBhvr>
                                        <p:cTn id="48" dur="1000"/>
                                        <p:tgtEl>
                                          <p:spTgt spid="10">
                                            <p:txEl>
                                              <p:pRg st="5" end="5"/>
                                            </p:txEl>
                                          </p:spTgt>
                                        </p:tgtEl>
                                      </p:cBhvr>
                                    </p:animEffect>
                                    <p:anim calcmode="lin" valueType="num">
                                      <p:cBhvr>
                                        <p:cTn id="49"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txEl>
                                              <p:pRg st="6" end="6"/>
                                            </p:txEl>
                                          </p:spTgt>
                                        </p:tgtEl>
                                        <p:attrNameLst>
                                          <p:attrName>style.visibility</p:attrName>
                                        </p:attrNameLst>
                                      </p:cBhvr>
                                      <p:to>
                                        <p:strVal val="visible"/>
                                      </p:to>
                                    </p:set>
                                    <p:animEffect transition="in" filter="fade">
                                      <p:cBhvr>
                                        <p:cTn id="55" dur="1000"/>
                                        <p:tgtEl>
                                          <p:spTgt spid="10">
                                            <p:txEl>
                                              <p:pRg st="6" end="6"/>
                                            </p:txEl>
                                          </p:spTgt>
                                        </p:tgtEl>
                                      </p:cBhvr>
                                    </p:animEffect>
                                    <p:anim calcmode="lin" valueType="num">
                                      <p:cBhvr>
                                        <p:cTn id="56"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0">
                                            <p:txEl>
                                              <p:pRg st="7" end="7"/>
                                            </p:txEl>
                                          </p:spTgt>
                                        </p:tgtEl>
                                        <p:attrNameLst>
                                          <p:attrName>style.visibility</p:attrName>
                                        </p:attrNameLst>
                                      </p:cBhvr>
                                      <p:to>
                                        <p:strVal val="visible"/>
                                      </p:to>
                                    </p:set>
                                    <p:animEffect transition="in" filter="fade">
                                      <p:cBhvr>
                                        <p:cTn id="62" dur="1000"/>
                                        <p:tgtEl>
                                          <p:spTgt spid="10">
                                            <p:txEl>
                                              <p:pRg st="7" end="7"/>
                                            </p:txEl>
                                          </p:spTgt>
                                        </p:tgtEl>
                                      </p:cBhvr>
                                    </p:animEffect>
                                    <p:anim calcmode="lin" valueType="num">
                                      <p:cBhvr>
                                        <p:cTn id="63"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0">
                                            <p:txEl>
                                              <p:pRg st="8" end="8"/>
                                            </p:txEl>
                                          </p:spTgt>
                                        </p:tgtEl>
                                        <p:attrNameLst>
                                          <p:attrName>style.visibility</p:attrName>
                                        </p:attrNameLst>
                                      </p:cBhvr>
                                      <p:to>
                                        <p:strVal val="visible"/>
                                      </p:to>
                                    </p:set>
                                    <p:animEffect transition="in" filter="fade">
                                      <p:cBhvr>
                                        <p:cTn id="69" dur="1000"/>
                                        <p:tgtEl>
                                          <p:spTgt spid="10">
                                            <p:txEl>
                                              <p:pRg st="8" end="8"/>
                                            </p:txEl>
                                          </p:spTgt>
                                        </p:tgtEl>
                                      </p:cBhvr>
                                    </p:animEffect>
                                    <p:anim calcmode="lin" valueType="num">
                                      <p:cBhvr>
                                        <p:cTn id="70"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0">
                                            <p:txEl>
                                              <p:pRg st="10" end="10"/>
                                            </p:txEl>
                                          </p:spTgt>
                                        </p:tgtEl>
                                        <p:attrNameLst>
                                          <p:attrName>style.visibility</p:attrName>
                                        </p:attrNameLst>
                                      </p:cBhvr>
                                      <p:to>
                                        <p:strVal val="visible"/>
                                      </p:to>
                                    </p:set>
                                    <p:animEffect transition="in" filter="fade">
                                      <p:cBhvr>
                                        <p:cTn id="76" dur="1000"/>
                                        <p:tgtEl>
                                          <p:spTgt spid="10">
                                            <p:txEl>
                                              <p:pRg st="10" end="10"/>
                                            </p:txEl>
                                          </p:spTgt>
                                        </p:tgtEl>
                                      </p:cBhvr>
                                    </p:animEffect>
                                    <p:anim calcmode="lin" valueType="num">
                                      <p:cBhvr>
                                        <p:cTn id="77"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78" dur="10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496544-4334-4110-B1D9-65FE527F8B8A}"/>
              </a:ext>
            </a:extLst>
          </p:cNvPr>
          <p:cNvSpPr>
            <a:spLocks noGrp="1"/>
          </p:cNvSpPr>
          <p:nvPr>
            <p:ph type="title"/>
          </p:nvPr>
        </p:nvSpPr>
        <p:spPr>
          <a:xfrm>
            <a:off x="1" y="10160"/>
            <a:ext cx="12191999" cy="1474682"/>
          </a:xfrm>
        </p:spPr>
        <p:txBody>
          <a:bodyPr>
            <a:normAutofit/>
          </a:bodyPr>
          <a:lstStyle/>
          <a:p>
            <a:pPr algn="ctr"/>
            <a:r>
              <a:rPr lang="en-US" sz="3200" dirty="0"/>
              <a:t>TWO-EYED SEEING LENS &amp; DRUG DECRIMINALIZATION</a:t>
            </a:r>
          </a:p>
        </p:txBody>
      </p:sp>
      <p:sp>
        <p:nvSpPr>
          <p:cNvPr id="6" name="Text Placeholder 5">
            <a:extLst>
              <a:ext uri="{FF2B5EF4-FFF2-40B4-BE49-F238E27FC236}">
                <a16:creationId xmlns:a16="http://schemas.microsoft.com/office/drawing/2014/main" id="{D6AB75FE-2640-4947-B06C-DFA294814757}"/>
              </a:ext>
            </a:extLst>
          </p:cNvPr>
          <p:cNvSpPr>
            <a:spLocks noGrp="1"/>
          </p:cNvSpPr>
          <p:nvPr>
            <p:ph type="body" idx="13"/>
          </p:nvPr>
        </p:nvSpPr>
        <p:spPr>
          <a:xfrm>
            <a:off x="362735" y="2067428"/>
            <a:ext cx="4497644" cy="4105858"/>
          </a:xfrm>
        </p:spPr>
        <p:txBody>
          <a:bodyPr/>
          <a:lstStyle/>
          <a:p>
            <a:r>
              <a:rPr lang="en-US" sz="1500" dirty="0"/>
              <a:t>The ability to overcome the opioid epidemic comes from the willingness, strength, and knowledge as a society. Using a “clear-eyed” perspective regarding what is currently working, what isn’t currently working, and where existing gaps are. </a:t>
            </a:r>
          </a:p>
          <a:p>
            <a:r>
              <a:rPr lang="en-US" sz="1500" i="1" dirty="0"/>
              <a:t>-  Murthy (2016, December 22). </a:t>
            </a:r>
          </a:p>
          <a:p>
            <a:r>
              <a:rPr lang="en-US" sz="1500" dirty="0"/>
              <a:t>“Two-eyed seeing is a decolonizing methodology that blends Aboriginal and Western research methods, knowledge translation, and program development”</a:t>
            </a:r>
            <a:r>
              <a:rPr lang="en-US" sz="1500" i="1" dirty="0"/>
              <a:t> </a:t>
            </a:r>
          </a:p>
          <a:p>
            <a:r>
              <a:rPr lang="en-US" sz="1500" i="1" dirty="0"/>
              <a:t>–</a:t>
            </a:r>
            <a:r>
              <a:rPr lang="en-US" sz="1500" dirty="0"/>
              <a:t> </a:t>
            </a:r>
            <a:r>
              <a:rPr lang="en-US" sz="1500" i="1" dirty="0"/>
              <a:t>Marsh, Marsh, and Najavits (2020, November). </a:t>
            </a:r>
          </a:p>
        </p:txBody>
      </p:sp>
      <p:sp>
        <p:nvSpPr>
          <p:cNvPr id="12" name="Text Placeholder 11">
            <a:extLst>
              <a:ext uri="{FF2B5EF4-FFF2-40B4-BE49-F238E27FC236}">
                <a16:creationId xmlns:a16="http://schemas.microsoft.com/office/drawing/2014/main" id="{0DDCF0F5-861F-4C2A-A703-F4ADFA5DAFBA}"/>
              </a:ext>
            </a:extLst>
          </p:cNvPr>
          <p:cNvSpPr>
            <a:spLocks noGrp="1"/>
          </p:cNvSpPr>
          <p:nvPr>
            <p:ph type="body" sz="quarter" idx="19"/>
          </p:nvPr>
        </p:nvSpPr>
        <p:spPr>
          <a:xfrm>
            <a:off x="5214610" y="6151875"/>
            <a:ext cx="7469571" cy="561610"/>
          </a:xfrm>
        </p:spPr>
        <p:txBody>
          <a:bodyPr>
            <a:normAutofit/>
          </a:bodyPr>
          <a:lstStyle/>
          <a:p>
            <a:r>
              <a:rPr lang="en-US" sz="1500" b="0" dirty="0"/>
              <a:t>Image retrieved from: </a:t>
            </a:r>
            <a:r>
              <a:rPr lang="en-US" sz="1500" dirty="0">
                <a:hlinkClick r:id="rId2"/>
              </a:rPr>
              <a:t>two eyed seeing approach to addiction - Bing images</a:t>
            </a:r>
            <a:endParaRPr lang="en-US" sz="1500" dirty="0"/>
          </a:p>
        </p:txBody>
      </p:sp>
      <p:sp>
        <p:nvSpPr>
          <p:cNvPr id="4" name="Slide Number Placeholder 3">
            <a:extLst>
              <a:ext uri="{FF2B5EF4-FFF2-40B4-BE49-F238E27FC236}">
                <a16:creationId xmlns:a16="http://schemas.microsoft.com/office/drawing/2014/main" id="{85319822-361A-45A6-B3BA-8B87B20A7F88}"/>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14</a:t>
            </a:fld>
            <a:endParaRPr lang="en-US" dirty="0"/>
          </a:p>
        </p:txBody>
      </p:sp>
      <p:pic>
        <p:nvPicPr>
          <p:cNvPr id="1026" name="Picture 2" descr="Two-Eyed Seeing. Note. Adapted from Bartlett and Marshall (2010). | Download Scientific Diagram">
            <a:extLst>
              <a:ext uri="{FF2B5EF4-FFF2-40B4-BE49-F238E27FC236}">
                <a16:creationId xmlns:a16="http://schemas.microsoft.com/office/drawing/2014/main" id="{6892D819-79AE-53AF-398F-9D598E05C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1825" y="1584217"/>
            <a:ext cx="6029325"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68827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1000"/>
                                        <p:tgtEl>
                                          <p:spTgt spid="12">
                                            <p:txEl>
                                              <p:pRg st="0" end="0"/>
                                            </p:txEl>
                                          </p:spTgt>
                                        </p:tgtEl>
                                      </p:cBhvr>
                                    </p:animEffect>
                                    <p:anim calcmode="lin" valueType="num">
                                      <p:cBhvr>
                                        <p:cTn id="2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1000"/>
                                        <p:tgtEl>
                                          <p:spTgt spid="6">
                                            <p:txEl>
                                              <p:pRg st="2" end="2"/>
                                            </p:txEl>
                                          </p:spTgt>
                                        </p:tgtEl>
                                      </p:cBhvr>
                                    </p:animEffect>
                                    <p:anim calcmode="lin" valueType="num">
                                      <p:cBhvr>
                                        <p:cTn id="4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fade">
                                      <p:cBhvr>
                                        <p:cTn id="48" dur="1000"/>
                                        <p:tgtEl>
                                          <p:spTgt spid="6">
                                            <p:txEl>
                                              <p:pRg st="3" end="3"/>
                                            </p:txEl>
                                          </p:spTgt>
                                        </p:tgtEl>
                                      </p:cBhvr>
                                    </p:animEffect>
                                    <p:anim calcmode="lin" valueType="num">
                                      <p:cBhvr>
                                        <p:cTn id="4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24B7-710C-4A57-8CFD-02AED0241E6D}"/>
              </a:ext>
            </a:extLst>
          </p:cNvPr>
          <p:cNvSpPr>
            <a:spLocks noGrp="1"/>
          </p:cNvSpPr>
          <p:nvPr>
            <p:ph type="title"/>
          </p:nvPr>
        </p:nvSpPr>
        <p:spPr>
          <a:xfrm>
            <a:off x="4739148" y="-214058"/>
            <a:ext cx="7864544" cy="1767314"/>
          </a:xfrm>
        </p:spPr>
        <p:txBody>
          <a:bodyPr>
            <a:normAutofit/>
          </a:bodyPr>
          <a:lstStyle/>
          <a:p>
            <a:pPr algn="ctr"/>
            <a:r>
              <a:rPr lang="en-US" sz="3200" dirty="0"/>
              <a:t>TWO-EYED SEEING LENS &amp; DRUG DECRIMINALIZATION</a:t>
            </a:r>
          </a:p>
        </p:txBody>
      </p:sp>
      <p:pic>
        <p:nvPicPr>
          <p:cNvPr id="6" name="Picture Placeholder 5" descr="The Northern Lights ">
            <a:extLst>
              <a:ext uri="{FF2B5EF4-FFF2-40B4-BE49-F238E27FC236}">
                <a16:creationId xmlns:a16="http://schemas.microsoft.com/office/drawing/2014/main" id="{331D72FC-DA58-4C81-8A6D-2766DA418FDD}"/>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1"/>
            <a:ext cx="5181600" cy="6857999"/>
          </a:xfrm>
        </p:spPr>
      </p:pic>
      <p:sp>
        <p:nvSpPr>
          <p:cNvPr id="3" name="Content Placeholder 2">
            <a:extLst>
              <a:ext uri="{FF2B5EF4-FFF2-40B4-BE49-F238E27FC236}">
                <a16:creationId xmlns:a16="http://schemas.microsoft.com/office/drawing/2014/main" id="{C95A8907-8F83-4D28-A679-FA8F63B9A1BA}"/>
              </a:ext>
            </a:extLst>
          </p:cNvPr>
          <p:cNvSpPr>
            <a:spLocks noGrp="1"/>
          </p:cNvSpPr>
          <p:nvPr>
            <p:ph idx="1"/>
          </p:nvPr>
        </p:nvSpPr>
        <p:spPr>
          <a:xfrm>
            <a:off x="173130" y="1174625"/>
            <a:ext cx="4835340" cy="4862706"/>
          </a:xfrm>
        </p:spPr>
        <p:txBody>
          <a:bodyPr>
            <a:normAutofit/>
          </a:bodyPr>
          <a:lstStyle/>
          <a:p>
            <a:pPr algn="ctr"/>
            <a:r>
              <a:rPr lang="en-US" sz="2800" b="1" i="1" dirty="0"/>
              <a:t>“</a:t>
            </a:r>
            <a:r>
              <a:rPr lang="en-US" sz="1800" b="1" i="1" dirty="0"/>
              <a:t>In contrast, decriminalization policies posit drug use as a public health issue rather than as a legal one” </a:t>
            </a:r>
          </a:p>
          <a:p>
            <a:pPr algn="ctr"/>
            <a:r>
              <a:rPr lang="en-US" sz="1800" b="1" i="1" dirty="0"/>
              <a:t>– MacQuarrie and Brunelle (2021, October 9). </a:t>
            </a:r>
          </a:p>
          <a:p>
            <a:pPr algn="ctr"/>
            <a:endParaRPr lang="en-US" sz="1800" b="1" i="1" dirty="0"/>
          </a:p>
          <a:p>
            <a:pPr algn="ctr"/>
            <a:r>
              <a:rPr lang="en-US" sz="1800" b="1" i="1" dirty="0"/>
              <a:t>“Access to harm reduction services is both a health right and a human right”</a:t>
            </a:r>
          </a:p>
          <a:p>
            <a:pPr algn="ctr"/>
            <a:r>
              <a:rPr lang="en-US" sz="1800" b="1" i="1" dirty="0"/>
              <a:t> - Cavalieri and Riley (2012). </a:t>
            </a:r>
          </a:p>
        </p:txBody>
      </p:sp>
      <p:sp>
        <p:nvSpPr>
          <p:cNvPr id="9" name="Slide Number Placeholder 8">
            <a:extLst>
              <a:ext uri="{FF2B5EF4-FFF2-40B4-BE49-F238E27FC236}">
                <a16:creationId xmlns:a16="http://schemas.microsoft.com/office/drawing/2014/main" id="{D9293E6D-52CE-414C-A9A9-7A3C0CE08934}"/>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15</a:t>
            </a:fld>
            <a:endParaRPr lang="en-US" dirty="0"/>
          </a:p>
        </p:txBody>
      </p:sp>
      <p:sp>
        <p:nvSpPr>
          <p:cNvPr id="7" name="TextBox 6">
            <a:extLst>
              <a:ext uri="{FF2B5EF4-FFF2-40B4-BE49-F238E27FC236}">
                <a16:creationId xmlns:a16="http://schemas.microsoft.com/office/drawing/2014/main" id="{8D2BBDDC-6094-4810-BC59-44315378208B}"/>
              </a:ext>
            </a:extLst>
          </p:cNvPr>
          <p:cNvSpPr txBox="1"/>
          <p:nvPr/>
        </p:nvSpPr>
        <p:spPr>
          <a:xfrm>
            <a:off x="5527860" y="1399566"/>
            <a:ext cx="6287120" cy="5401479"/>
          </a:xfrm>
          <a:prstGeom prst="rect">
            <a:avLst/>
          </a:prstGeom>
          <a:noFill/>
        </p:spPr>
        <p:txBody>
          <a:bodyPr wrap="square" rtlCol="0">
            <a:spAutoFit/>
          </a:bodyPr>
          <a:lstStyle/>
          <a:p>
            <a:r>
              <a:rPr lang="en-CA" sz="1500" dirty="0">
                <a:solidFill>
                  <a:schemeClr val="bg2"/>
                </a:solidFill>
              </a:rPr>
              <a:t>The use of the Two-Eyed seeing lens may allow society to view drug decriminalization as an appropriate approach to overcoming the opioid crisis. The Two-Eyed seeing approach would allow policy makers, medical professionals, government officials, front line workers, harm reduction activists, and those who use drugs to integrate both western medicine and holistic perspectives of Indigenous knowledge into one effective approach (drug decriminalization, drug checking, increased and enhanced harm reduction strategies, etc.). </a:t>
            </a:r>
          </a:p>
          <a:p>
            <a:endParaRPr lang="en-CA" sz="1500" dirty="0">
              <a:solidFill>
                <a:schemeClr val="bg2"/>
              </a:solidFill>
            </a:endParaRPr>
          </a:p>
          <a:p>
            <a:r>
              <a:rPr lang="en-US" sz="1500" dirty="0">
                <a:solidFill>
                  <a:schemeClr val="bg2"/>
                </a:solidFill>
              </a:rPr>
              <a:t>Marsh, Marsh, and Najavits (2020, November), state in the conclusion of their research study that the use of the Two-eyed seeing perspective in relation to drug use [and intergenerational trauma] and treatment approaches , was seen as having profoundly empowering and significantly transformative experiences on a spiritual, emotional, and physical level. the expected growth, intervention, and abilities to overcome such difficult and multifaceted social issues that is associated with the Two-eyed seeing perspective is significant, which is why the proposed project has a direct focus on integrating western medicine/knowledge and indigenous knowledge/teachings to overcome the opioid epidemic. Finding a balance between the two perspectives and incorporating policy changes such as drug decriminalization, drug checking initiatives, and enhanced harm reduction strategies may prove to be more appropriate and effective solutions than what are currently in place. </a:t>
            </a:r>
            <a:endParaRPr lang="en-CA" sz="1500" dirty="0">
              <a:solidFill>
                <a:schemeClr val="bg2"/>
              </a:solidFill>
            </a:endParaRPr>
          </a:p>
        </p:txBody>
      </p:sp>
    </p:spTree>
    <p:extLst>
      <p:ext uri="{BB962C8B-B14F-4D97-AF65-F5344CB8AC3E}">
        <p14:creationId xmlns:p14="http://schemas.microsoft.com/office/powerpoint/2010/main" val="199489510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he Northern Lights ">
            <a:extLst>
              <a:ext uri="{FF2B5EF4-FFF2-40B4-BE49-F238E27FC236}">
                <a16:creationId xmlns:a16="http://schemas.microsoft.com/office/drawing/2014/main" id="{331D72FC-DA58-4C81-8A6D-2766DA418FDD}"/>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1"/>
            <a:ext cx="5181600" cy="6857999"/>
          </a:xfrm>
        </p:spPr>
      </p:pic>
      <p:sp>
        <p:nvSpPr>
          <p:cNvPr id="9" name="Slide Number Placeholder 8">
            <a:extLst>
              <a:ext uri="{FF2B5EF4-FFF2-40B4-BE49-F238E27FC236}">
                <a16:creationId xmlns:a16="http://schemas.microsoft.com/office/drawing/2014/main" id="{D9293E6D-52CE-414C-A9A9-7A3C0CE08934}"/>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16</a:t>
            </a:fld>
            <a:endParaRPr lang="en-US" dirty="0"/>
          </a:p>
        </p:txBody>
      </p:sp>
      <p:sp>
        <p:nvSpPr>
          <p:cNvPr id="5" name="TextBox 4">
            <a:extLst>
              <a:ext uri="{FF2B5EF4-FFF2-40B4-BE49-F238E27FC236}">
                <a16:creationId xmlns:a16="http://schemas.microsoft.com/office/drawing/2014/main" id="{0BE1808F-0A98-BD49-7E0E-0814C5DDA326}"/>
              </a:ext>
            </a:extLst>
          </p:cNvPr>
          <p:cNvSpPr txBox="1"/>
          <p:nvPr/>
        </p:nvSpPr>
        <p:spPr>
          <a:xfrm>
            <a:off x="592778" y="1031724"/>
            <a:ext cx="11006443" cy="5632311"/>
          </a:xfrm>
          <a:prstGeom prst="rect">
            <a:avLst/>
          </a:prstGeom>
          <a:noFill/>
        </p:spPr>
        <p:txBody>
          <a:bodyPr wrap="square">
            <a:spAutoFit/>
          </a:bodyPr>
          <a:lstStyle/>
          <a:p>
            <a:r>
              <a:rPr lang="en-US" sz="1500" dirty="0">
                <a:solidFill>
                  <a:schemeClr val="bg2"/>
                </a:solidFill>
              </a:rPr>
              <a:t>Despite efforts and implementation of harm reduction practices over the years, current practices and procedures are visibly ineffective. Supporting sources, statistics, and scholarly references insist that drug decriminalization is the most effective and appropriate solution to curbing the opioid epidemic and overdose crisis that is associated with such. Some of which, also support the notion that a Two-eyed seeing perspective is the most useful approach, in junction with drug decriminalization, to overcome the ineffectiveness of current initiatives and strategies used to overcome the ongoing opioid crisis. </a:t>
            </a:r>
          </a:p>
          <a:p>
            <a:endParaRPr lang="en-US" sz="1500" dirty="0">
              <a:solidFill>
                <a:schemeClr val="bg2"/>
              </a:solidFill>
            </a:endParaRPr>
          </a:p>
          <a:p>
            <a:r>
              <a:rPr lang="en-US" sz="1500" dirty="0">
                <a:solidFill>
                  <a:schemeClr val="bg2"/>
                </a:solidFill>
              </a:rPr>
              <a:t>Reframing the work of harm reduction, which was once holistically centered and seen from a two-eyed seeing perspective, as well as  integrating drug decriminalization through a social health framework and person centered/trauma informed perspective, is essential to overcoming the existing cracks in the system and fighting the overdose crisis. Furthermore, the implementation, continuation and progressiveness of approaches such as drug checking, trauma informed/person centered care, and drug decriminalization are critical in overcoming such an increasingly dangerous social crisis. </a:t>
            </a:r>
          </a:p>
          <a:p>
            <a:endParaRPr lang="en-US" sz="1500" dirty="0">
              <a:solidFill>
                <a:schemeClr val="bg2"/>
              </a:solidFill>
            </a:endParaRPr>
          </a:p>
          <a:p>
            <a:r>
              <a:rPr lang="en-US" sz="1500" dirty="0">
                <a:solidFill>
                  <a:schemeClr val="bg2"/>
                </a:solidFill>
              </a:rPr>
              <a:t>Despite the complexities that are associated with the ongoing opioid epidemic, with great determination, advocacy efforts, changes in perspective, and hunger for knowledge and acceptance advocates, policy makers, medical professionals, front line workers, government officials, and all those alike can enforce the urgency, appropriateness, and effectiveness that is imbedded in drug decriminalization and the associated practices and procedures. </a:t>
            </a:r>
          </a:p>
          <a:p>
            <a:endParaRPr lang="en-US" sz="1500" dirty="0">
              <a:solidFill>
                <a:schemeClr val="bg2"/>
              </a:solidFill>
            </a:endParaRPr>
          </a:p>
          <a:p>
            <a:r>
              <a:rPr lang="en-US" sz="1500" dirty="0">
                <a:solidFill>
                  <a:schemeClr val="bg2"/>
                </a:solidFill>
              </a:rPr>
              <a:t>The proposed social issue project of drug decriminalization implementation will work as it is already evident that harm reduction saves lives, thus works. However, with enhancement, revision, and advancement in harm reduction practices and procedures, even more lives will be saved moving forward. </a:t>
            </a:r>
          </a:p>
          <a:p>
            <a:pPr algn="ctr"/>
            <a:r>
              <a:rPr lang="en-US" sz="1500" dirty="0">
                <a:solidFill>
                  <a:schemeClr val="bg2"/>
                </a:solidFill>
              </a:rPr>
              <a:t>TOGETHER WE CAN CURB THE OPIOID CRISIS.</a:t>
            </a:r>
          </a:p>
          <a:p>
            <a:endParaRPr lang="en-US" sz="1500" b="1" dirty="0">
              <a:solidFill>
                <a:schemeClr val="bg2"/>
              </a:solidFill>
            </a:endParaRPr>
          </a:p>
          <a:p>
            <a:r>
              <a:rPr lang="en-US" sz="1500" b="1" dirty="0">
                <a:solidFill>
                  <a:schemeClr val="bg2"/>
                </a:solidFill>
              </a:rPr>
              <a:t> “When the prohibition approach is recognized as the source of uncontrollable social problems, decriminalization becomes a valid government response” – Unlu, Tammi, and Hakkarainen (2020, September). </a:t>
            </a:r>
          </a:p>
        </p:txBody>
      </p:sp>
      <p:sp>
        <p:nvSpPr>
          <p:cNvPr id="2" name="Title 1">
            <a:extLst>
              <a:ext uri="{FF2B5EF4-FFF2-40B4-BE49-F238E27FC236}">
                <a16:creationId xmlns:a16="http://schemas.microsoft.com/office/drawing/2014/main" id="{D2F924B7-710C-4A57-8CFD-02AED0241E6D}"/>
              </a:ext>
            </a:extLst>
          </p:cNvPr>
          <p:cNvSpPr>
            <a:spLocks noGrp="1"/>
          </p:cNvSpPr>
          <p:nvPr>
            <p:ph type="title"/>
          </p:nvPr>
        </p:nvSpPr>
        <p:spPr>
          <a:xfrm>
            <a:off x="0" y="-214058"/>
            <a:ext cx="12603692" cy="1767314"/>
          </a:xfrm>
        </p:spPr>
        <p:txBody>
          <a:bodyPr>
            <a:normAutofit/>
          </a:bodyPr>
          <a:lstStyle/>
          <a:p>
            <a:pPr algn="ctr"/>
            <a:r>
              <a:rPr lang="en-US" sz="3200" dirty="0"/>
              <a:t>SUMMARY: WHY IT WORKS </a:t>
            </a:r>
          </a:p>
        </p:txBody>
      </p:sp>
    </p:spTree>
    <p:extLst>
      <p:ext uri="{BB962C8B-B14F-4D97-AF65-F5344CB8AC3E}">
        <p14:creationId xmlns:p14="http://schemas.microsoft.com/office/powerpoint/2010/main" val="25848875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Rectangle 21">
            <a:extLst>
              <a:ext uri="{FF2B5EF4-FFF2-40B4-BE49-F238E27FC236}">
                <a16:creationId xmlns:a16="http://schemas.microsoft.com/office/drawing/2014/main" id="{F9D55041-3BBC-4F25-8B41-94ADDC835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088D0B4-8CCB-4037-A2B7-1260A5D31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E17280-AF57-1BD4-BD1D-A55E0F18FA4D}"/>
              </a:ext>
            </a:extLst>
          </p:cNvPr>
          <p:cNvSpPr>
            <a:spLocks noGrp="1"/>
          </p:cNvSpPr>
          <p:nvPr>
            <p:ph type="title"/>
          </p:nvPr>
        </p:nvSpPr>
        <p:spPr>
          <a:xfrm>
            <a:off x="167951" y="656982"/>
            <a:ext cx="7529803" cy="1773726"/>
          </a:xfrm>
        </p:spPr>
        <p:txBody>
          <a:bodyPr vert="horz" lIns="91440" tIns="45720" rIns="91440" bIns="45720" rtlCol="0" anchor="ctr">
            <a:normAutofit/>
          </a:bodyPr>
          <a:lstStyle/>
          <a:p>
            <a:pPr algn="ctr"/>
            <a:r>
              <a:rPr lang="en-US" sz="3200" dirty="0">
                <a:solidFill>
                  <a:srgbClr val="FFFFFF"/>
                </a:solidFill>
              </a:rPr>
              <a:t>WHY THIS SOCIAL JUSTICE PROJECT IS IMPORTANT </a:t>
            </a:r>
          </a:p>
        </p:txBody>
      </p:sp>
      <p:sp>
        <p:nvSpPr>
          <p:cNvPr id="26" name="Rectangle 25">
            <a:extLst>
              <a:ext uri="{FF2B5EF4-FFF2-40B4-BE49-F238E27FC236}">
                <a16:creationId xmlns:a16="http://schemas.microsoft.com/office/drawing/2014/main" id="{5F38C813-4343-42A6-9181-99939A5C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48435"/>
            <a:ext cx="12192000" cy="4009561"/>
          </a:xfrm>
          <a:prstGeom prst="rect">
            <a:avLst/>
          </a:pr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97482A-3B96-33E6-6C34-A487614DEB1F}"/>
              </a:ext>
            </a:extLst>
          </p:cNvPr>
          <p:cNvSpPr>
            <a:spLocks noGrp="1"/>
          </p:cNvSpPr>
          <p:nvPr>
            <p:ph idx="1"/>
          </p:nvPr>
        </p:nvSpPr>
        <p:spPr>
          <a:xfrm>
            <a:off x="528762" y="3021408"/>
            <a:ext cx="6400800" cy="2728902"/>
          </a:xfrm>
        </p:spPr>
        <p:txBody>
          <a:bodyPr vert="horz" lIns="91440" tIns="45720" rIns="91440" bIns="45720" rtlCol="0">
            <a:noAutofit/>
          </a:bodyPr>
          <a:lstStyle/>
          <a:p>
            <a:pPr marL="0" indent="0">
              <a:lnSpc>
                <a:spcPct val="110000"/>
              </a:lnSpc>
            </a:pPr>
            <a:r>
              <a:rPr lang="en-US" sz="1400" dirty="0">
                <a:solidFill>
                  <a:srgbClr val="FFFFFF"/>
                </a:solidFill>
              </a:rPr>
              <a:t>As a frontline worker within the harm reduction field, I am constantly reminded of the realities and harshness of the opioid epidemic. I work as </a:t>
            </a:r>
            <a:r>
              <a:rPr lang="en-US" sz="1400">
                <a:solidFill>
                  <a:srgbClr val="FFFFFF"/>
                </a:solidFill>
              </a:rPr>
              <a:t>an Addiction Support </a:t>
            </a:r>
            <a:r>
              <a:rPr lang="en-US" sz="1400" dirty="0">
                <a:solidFill>
                  <a:srgbClr val="FFFFFF"/>
                </a:solidFill>
              </a:rPr>
              <a:t>W</a:t>
            </a:r>
            <a:r>
              <a:rPr lang="en-US" sz="1400">
                <a:solidFill>
                  <a:srgbClr val="FFFFFF"/>
                </a:solidFill>
              </a:rPr>
              <a:t>orker </a:t>
            </a:r>
            <a:r>
              <a:rPr lang="en-US" sz="1400" dirty="0">
                <a:solidFill>
                  <a:srgbClr val="FFFFFF"/>
                </a:solidFill>
              </a:rPr>
              <a:t>for a </a:t>
            </a:r>
            <a:r>
              <a:rPr lang="en-US" sz="1400">
                <a:solidFill>
                  <a:srgbClr val="FFFFFF"/>
                </a:solidFill>
              </a:rPr>
              <a:t>local non-profit harm reduction-based </a:t>
            </a:r>
            <a:r>
              <a:rPr lang="en-US" sz="1400" dirty="0">
                <a:solidFill>
                  <a:srgbClr val="FFFFFF"/>
                </a:solidFill>
              </a:rPr>
              <a:t>organization called Calgary Alpha House Society, which is largely known for its downtown </a:t>
            </a:r>
            <a:r>
              <a:rPr lang="en-US" sz="1400" dirty="0" err="1">
                <a:solidFill>
                  <a:srgbClr val="FFFFFF"/>
                </a:solidFill>
              </a:rPr>
              <a:t>intox</a:t>
            </a:r>
            <a:r>
              <a:rPr lang="en-US" sz="1400" dirty="0">
                <a:solidFill>
                  <a:srgbClr val="FFFFFF"/>
                </a:solidFill>
              </a:rPr>
              <a:t>-homeless shelter and detox facility. As an advocate and frontline shelter worker, I often bear witness to the cracks in the system, social injustices that marginalized and vulnerable populations face, as well as systemic issues that exist within the human services field that directly impact those who live with addictions. As such, I have created this social justice project proposal surrounding drug criminalization, with intentions of shedding light on the harsh realities of the opioid epidemic while proposing, what I believe is the most appropriate and effective course of action, in overcoming the opioid and overdose crisis.</a:t>
            </a:r>
          </a:p>
          <a:p>
            <a:pPr marL="0" indent="0">
              <a:lnSpc>
                <a:spcPct val="110000"/>
              </a:lnSpc>
            </a:pPr>
            <a:r>
              <a:rPr lang="en-US" sz="1400" dirty="0">
                <a:solidFill>
                  <a:srgbClr val="FFFFFF"/>
                </a:solidFill>
              </a:rPr>
              <a:t>Enjoy!</a:t>
            </a:r>
          </a:p>
        </p:txBody>
      </p:sp>
      <p:pic>
        <p:nvPicPr>
          <p:cNvPr id="14" name="Picture Placeholder 13">
            <a:extLst>
              <a:ext uri="{FF2B5EF4-FFF2-40B4-BE49-F238E27FC236}">
                <a16:creationId xmlns:a16="http://schemas.microsoft.com/office/drawing/2014/main" id="{718D9A15-180D-C725-62AD-C90BCA436CEF}"/>
              </a:ext>
            </a:extLst>
          </p:cNvPr>
          <p:cNvPicPr>
            <a:picLocks noGrp="1" noChangeAspect="1"/>
          </p:cNvPicPr>
          <p:nvPr>
            <p:ph type="pic" sz="quarter" idx="13"/>
          </p:nvPr>
        </p:nvPicPr>
        <p:blipFill rotWithShape="1">
          <a:blip r:embed="rId2"/>
          <a:srcRect l="29045" r="11704"/>
          <a:stretch/>
        </p:blipFill>
        <p:spPr>
          <a:xfrm>
            <a:off x="7458323" y="-4"/>
            <a:ext cx="4733677" cy="6858000"/>
          </a:xfrm>
          <a:custGeom>
            <a:avLst/>
            <a:gdLst/>
            <a:ahLst/>
            <a:cxnLst/>
            <a:rect l="l" t="t" r="r" b="b"/>
            <a:pathLst>
              <a:path w="4280515" h="4009558">
                <a:moveTo>
                  <a:pt x="2453759" y="0"/>
                </a:moveTo>
                <a:lnTo>
                  <a:pt x="2564348" y="2797"/>
                </a:lnTo>
                <a:lnTo>
                  <a:pt x="4280515" y="2797"/>
                </a:lnTo>
                <a:lnTo>
                  <a:pt x="4280515" y="4009558"/>
                </a:lnTo>
                <a:lnTo>
                  <a:pt x="0" y="4009558"/>
                </a:lnTo>
                <a:lnTo>
                  <a:pt x="0" y="2453759"/>
                </a:lnTo>
                <a:lnTo>
                  <a:pt x="0" y="2436722"/>
                </a:lnTo>
                <a:lnTo>
                  <a:pt x="861" y="2436722"/>
                </a:lnTo>
                <a:lnTo>
                  <a:pt x="12668" y="2202876"/>
                </a:lnTo>
                <a:cubicBezTo>
                  <a:pt x="138326" y="965554"/>
                  <a:pt x="1183283" y="0"/>
                  <a:pt x="2453759" y="0"/>
                </a:cubicBezTo>
                <a:close/>
              </a:path>
            </a:pathLst>
          </a:custGeom>
        </p:spPr>
      </p:pic>
      <p:sp>
        <p:nvSpPr>
          <p:cNvPr id="10" name="Slide Number Placeholder 9">
            <a:extLst>
              <a:ext uri="{FF2B5EF4-FFF2-40B4-BE49-F238E27FC236}">
                <a16:creationId xmlns:a16="http://schemas.microsoft.com/office/drawing/2014/main" id="{45420505-E956-6C4E-648D-E37B5B08369A}"/>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rPr>
              <a:pPr>
                <a:lnSpc>
                  <a:spcPct val="90000"/>
                </a:lnSpc>
                <a:spcAft>
                  <a:spcPts val="600"/>
                </a:spcAft>
              </a:pPr>
              <a:t>2</a:t>
            </a:fld>
            <a:endParaRPr lang="en-US" sz="1900">
              <a:solidFill>
                <a:srgbClr val="FFFFFF"/>
              </a:solidFill>
            </a:endParaRPr>
          </a:p>
        </p:txBody>
      </p:sp>
    </p:spTree>
    <p:extLst>
      <p:ext uri="{BB962C8B-B14F-4D97-AF65-F5344CB8AC3E}">
        <p14:creationId xmlns:p14="http://schemas.microsoft.com/office/powerpoint/2010/main" val="207991432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D072B0-076E-4AAF-84A8-1A907CED4B03}"/>
              </a:ext>
            </a:extLst>
          </p:cNvPr>
          <p:cNvSpPr>
            <a:spLocks noGrp="1"/>
          </p:cNvSpPr>
          <p:nvPr>
            <p:ph type="title"/>
          </p:nvPr>
        </p:nvSpPr>
        <p:spPr>
          <a:xfrm>
            <a:off x="0" y="0"/>
            <a:ext cx="9356456" cy="2755696"/>
          </a:xfrm>
        </p:spPr>
        <p:txBody>
          <a:bodyPr>
            <a:normAutofit/>
          </a:bodyPr>
          <a:lstStyle/>
          <a:p>
            <a:pPr algn="ctr"/>
            <a:r>
              <a:rPr lang="en-US" sz="3200" dirty="0"/>
              <a:t>CURBING THE OPIOID</a:t>
            </a:r>
            <a:br>
              <a:rPr lang="en-US" sz="3200" dirty="0"/>
            </a:br>
            <a:r>
              <a:rPr lang="en-US" sz="3200" dirty="0"/>
              <a:t>EPIDEMIC:</a:t>
            </a:r>
            <a:br>
              <a:rPr lang="en-US" sz="3200" dirty="0"/>
            </a:br>
            <a:r>
              <a:rPr lang="en-US" sz="3200" dirty="0"/>
              <a:t>DRUG DECRIMINALIZATION AS A SOCIAL JUSTICE INITIATIVE</a:t>
            </a:r>
          </a:p>
        </p:txBody>
      </p:sp>
      <p:sp>
        <p:nvSpPr>
          <p:cNvPr id="6" name="Content Placeholder 5">
            <a:extLst>
              <a:ext uri="{FF2B5EF4-FFF2-40B4-BE49-F238E27FC236}">
                <a16:creationId xmlns:a16="http://schemas.microsoft.com/office/drawing/2014/main" id="{FEF7041F-5C33-40F8-A459-751AEB102408}"/>
              </a:ext>
            </a:extLst>
          </p:cNvPr>
          <p:cNvSpPr>
            <a:spLocks noGrp="1"/>
          </p:cNvSpPr>
          <p:nvPr>
            <p:ph idx="1"/>
          </p:nvPr>
        </p:nvSpPr>
        <p:spPr>
          <a:xfrm>
            <a:off x="107587" y="3032448"/>
            <a:ext cx="8915115" cy="4113829"/>
          </a:xfrm>
        </p:spPr>
        <p:txBody>
          <a:bodyPr numCol="2">
            <a:normAutofit fontScale="85000" lnSpcReduction="20000"/>
          </a:bodyPr>
          <a:lstStyle/>
          <a:p>
            <a:pPr marL="457200" indent="-457200">
              <a:lnSpc>
                <a:spcPct val="100000"/>
              </a:lnSpc>
              <a:buClr>
                <a:schemeClr val="accent2"/>
              </a:buClr>
              <a:buFont typeface="Arial" panose="020B0604020202020204" pitchFamily="34" charset="0"/>
              <a:buChar char="•"/>
            </a:pPr>
            <a:r>
              <a:rPr lang="en-US" dirty="0">
                <a:solidFill>
                  <a:schemeClr val="accent1"/>
                </a:solidFill>
              </a:rPr>
              <a:t>INTRODUCTION: CURBING THE OPIOID             EPIDEMIC </a:t>
            </a:r>
          </a:p>
          <a:p>
            <a:pPr marL="914400" lvl="1" indent="-457200">
              <a:lnSpc>
                <a:spcPct val="100000"/>
              </a:lnSpc>
              <a:buClr>
                <a:schemeClr val="accent2"/>
              </a:buClr>
            </a:pPr>
            <a:r>
              <a:rPr lang="en-US" dirty="0">
                <a:solidFill>
                  <a:schemeClr val="tx1"/>
                </a:solidFill>
              </a:rPr>
              <a:t>Background information and statistics</a:t>
            </a:r>
          </a:p>
          <a:p>
            <a:pPr marL="914400" lvl="1" indent="-457200">
              <a:lnSpc>
                <a:spcPct val="100000"/>
              </a:lnSpc>
              <a:buClr>
                <a:schemeClr val="accent2"/>
              </a:buClr>
            </a:pPr>
            <a:r>
              <a:rPr lang="en-US" dirty="0">
                <a:solidFill>
                  <a:schemeClr val="tx1"/>
                </a:solidFill>
              </a:rPr>
              <a:t>Current prevention strategies and approaches </a:t>
            </a:r>
          </a:p>
          <a:p>
            <a:pPr marL="457200" indent="-457200">
              <a:lnSpc>
                <a:spcPct val="100000"/>
              </a:lnSpc>
              <a:buClr>
                <a:schemeClr val="accent2"/>
              </a:buClr>
              <a:buFont typeface="Arial" panose="020B0604020202020204" pitchFamily="34" charset="0"/>
              <a:buChar char="•"/>
            </a:pPr>
            <a:r>
              <a:rPr lang="en-US" dirty="0">
                <a:solidFill>
                  <a:schemeClr val="accent1"/>
                </a:solidFill>
              </a:rPr>
              <a:t>THE LINK</a:t>
            </a:r>
          </a:p>
          <a:p>
            <a:pPr lvl="1">
              <a:lnSpc>
                <a:spcPct val="100000"/>
              </a:lnSpc>
              <a:buClr>
                <a:schemeClr val="accent2"/>
              </a:buClr>
            </a:pPr>
            <a:r>
              <a:rPr lang="en-US" dirty="0"/>
              <a:t>Contributing Factors and Negative Influences      </a:t>
            </a:r>
          </a:p>
          <a:p>
            <a:pPr marL="457200" indent="-457200">
              <a:lnSpc>
                <a:spcPct val="100000"/>
              </a:lnSpc>
              <a:buClr>
                <a:schemeClr val="accent2"/>
              </a:buClr>
              <a:buFont typeface="Arial" panose="020B0604020202020204" pitchFamily="34" charset="0"/>
              <a:buChar char="•"/>
            </a:pPr>
            <a:r>
              <a:rPr lang="en-US" dirty="0">
                <a:solidFill>
                  <a:schemeClr val="accent1"/>
                </a:solidFill>
              </a:rPr>
              <a:t>THE ISSUE</a:t>
            </a:r>
          </a:p>
          <a:p>
            <a:pPr lvl="1">
              <a:lnSpc>
                <a:spcPct val="100000"/>
              </a:lnSpc>
              <a:buClr>
                <a:schemeClr val="accent2"/>
              </a:buClr>
            </a:pPr>
            <a:r>
              <a:rPr lang="en-US" dirty="0"/>
              <a:t>Negative Outcomes, contributing factors, </a:t>
            </a:r>
          </a:p>
          <a:p>
            <a:pPr marL="457200" lvl="1" indent="0">
              <a:lnSpc>
                <a:spcPct val="100000"/>
              </a:lnSpc>
              <a:buClr>
                <a:schemeClr val="accent2"/>
              </a:buClr>
              <a:buNone/>
            </a:pPr>
            <a:r>
              <a:rPr lang="en-US" dirty="0"/>
              <a:t>and the cycle of addiction</a:t>
            </a:r>
          </a:p>
          <a:p>
            <a:pPr lvl="1">
              <a:lnSpc>
                <a:spcPct val="100000"/>
              </a:lnSpc>
              <a:buClr>
                <a:schemeClr val="accent2"/>
              </a:buClr>
            </a:pPr>
            <a:r>
              <a:rPr lang="en-US" dirty="0"/>
              <a:t>Overdose crisis; signs and symptoms of an overdose </a:t>
            </a:r>
            <a:endParaRPr lang="en-CA" dirty="0"/>
          </a:p>
          <a:p>
            <a:pPr marL="285750" indent="-285750">
              <a:buClr>
                <a:schemeClr val="accent2"/>
              </a:buClr>
              <a:buFont typeface="Arial" panose="020B0604020202020204" pitchFamily="34" charset="0"/>
              <a:buChar char="•"/>
            </a:pPr>
            <a:r>
              <a:rPr lang="en-US" dirty="0">
                <a:solidFill>
                  <a:schemeClr val="accent1"/>
                </a:solidFill>
              </a:rPr>
              <a:t>THE PROJECT</a:t>
            </a:r>
          </a:p>
          <a:p>
            <a:pPr marL="285750" indent="-285750">
              <a:buClr>
                <a:schemeClr val="accent2"/>
              </a:buClr>
              <a:buFont typeface="Arial" panose="020B0604020202020204" pitchFamily="34" charset="0"/>
              <a:buChar char="•"/>
            </a:pPr>
            <a:r>
              <a:rPr lang="en-US" dirty="0"/>
              <a:t>Addressing the Issue(s)</a:t>
            </a:r>
          </a:p>
          <a:p>
            <a:pPr marL="285750" indent="-285750">
              <a:buClr>
                <a:schemeClr val="accent2"/>
              </a:buClr>
              <a:buFont typeface="Arial" panose="020B0604020202020204" pitchFamily="34" charset="0"/>
              <a:buChar char="•"/>
            </a:pPr>
            <a:r>
              <a:rPr lang="en-US" dirty="0">
                <a:solidFill>
                  <a:schemeClr val="accent1"/>
                </a:solidFill>
              </a:rPr>
              <a:t>THE OUTCOME</a:t>
            </a:r>
          </a:p>
          <a:p>
            <a:pPr marL="742950" lvl="1" indent="-285750">
              <a:buClr>
                <a:schemeClr val="accent2"/>
              </a:buClr>
              <a:buFont typeface="Arial" panose="020B0604020202020204" pitchFamily="34" charset="0"/>
              <a:buChar char="•"/>
            </a:pPr>
            <a:r>
              <a:rPr lang="en-US" dirty="0"/>
              <a:t>Social Justice with a Two-Eyed Seeing Perspective</a:t>
            </a:r>
          </a:p>
          <a:p>
            <a:pPr marL="342900" indent="-342900">
              <a:buClr>
                <a:schemeClr val="accent2"/>
              </a:buClr>
              <a:buFont typeface="Arial" panose="020B0604020202020204" pitchFamily="34" charset="0"/>
              <a:buChar char="•"/>
            </a:pPr>
            <a:r>
              <a:rPr lang="en-CA" dirty="0">
                <a:solidFill>
                  <a:schemeClr val="accent1"/>
                </a:solidFill>
              </a:rPr>
              <a:t>TWO-EYED SEEING LENS &amp; DRUG DECRIMINALIZATION</a:t>
            </a:r>
          </a:p>
          <a:p>
            <a:pPr marL="742950" lvl="1" indent="-285750">
              <a:buClr>
                <a:schemeClr val="accent2"/>
              </a:buClr>
              <a:buFont typeface="Arial" panose="020B0604020202020204" pitchFamily="34" charset="0"/>
              <a:buChar char="•"/>
            </a:pPr>
            <a:r>
              <a:rPr lang="en-CA" dirty="0"/>
              <a:t>Finding a successful solution</a:t>
            </a:r>
          </a:p>
          <a:p>
            <a:pPr marL="342900" indent="-342900">
              <a:buClr>
                <a:schemeClr val="accent2"/>
              </a:buClr>
              <a:buFont typeface="Arial" panose="020B0604020202020204" pitchFamily="34" charset="0"/>
              <a:buChar char="•"/>
            </a:pPr>
            <a:r>
              <a:rPr lang="en-CA" dirty="0">
                <a:solidFill>
                  <a:schemeClr val="accent1"/>
                </a:solidFill>
              </a:rPr>
              <a:t>  SUMMARY</a:t>
            </a:r>
          </a:p>
          <a:p>
            <a:pPr marL="742950" lvl="1" indent="-285750">
              <a:buClr>
                <a:schemeClr val="accent2"/>
              </a:buClr>
            </a:pPr>
            <a:r>
              <a:rPr lang="en-CA" dirty="0">
                <a:solidFill>
                  <a:schemeClr val="tx1"/>
                </a:solidFill>
              </a:rPr>
              <a:t>Drug decriminalization, drug testing, and hands on harm reduction practices: why it works </a:t>
            </a:r>
          </a:p>
          <a:p>
            <a:pPr marL="457200" lvl="1" indent="0">
              <a:lnSpc>
                <a:spcPct val="100000"/>
              </a:lnSpc>
              <a:buClr>
                <a:schemeClr val="accent2"/>
              </a:buClr>
              <a:buNone/>
            </a:pPr>
            <a:endParaRPr lang="en-US" dirty="0"/>
          </a:p>
        </p:txBody>
      </p:sp>
      <p:pic>
        <p:nvPicPr>
          <p:cNvPr id="16" name="Picture Placeholder 15" descr="The Northern Lights ">
            <a:extLst>
              <a:ext uri="{FF2B5EF4-FFF2-40B4-BE49-F238E27FC236}">
                <a16:creationId xmlns:a16="http://schemas.microsoft.com/office/drawing/2014/main" id="{0B4EBE43-9BF3-4053-9882-9A8FE1110EEF}"/>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val="0"/>
              </a:ext>
            </a:extLst>
          </a:blip>
          <a:srcRect/>
          <a:stretch/>
        </p:blipFill>
        <p:spPr>
          <a:xfrm>
            <a:off x="9356456" y="1"/>
            <a:ext cx="2835544" cy="6867748"/>
          </a:xfrm>
        </p:spPr>
      </p:pic>
      <p:sp>
        <p:nvSpPr>
          <p:cNvPr id="21" name="Slide Number Placeholder 20">
            <a:extLst>
              <a:ext uri="{FF2B5EF4-FFF2-40B4-BE49-F238E27FC236}">
                <a16:creationId xmlns:a16="http://schemas.microsoft.com/office/drawing/2014/main" id="{04AC6251-86B6-46D0-9E3A-E833E8CCD8DE}"/>
              </a:ext>
            </a:extLst>
          </p:cNvPr>
          <p:cNvSpPr>
            <a:spLocks noGrp="1"/>
          </p:cNvSpPr>
          <p:nvPr>
            <p:ph type="sldNum" sz="quarter" idx="12"/>
          </p:nvPr>
        </p:nvSpPr>
        <p:spPr>
          <a:xfrm>
            <a:off x="11391150" y="6433203"/>
            <a:ext cx="693263" cy="367842"/>
          </a:xfrm>
        </p:spPr>
        <p:txBody>
          <a:bodyPr/>
          <a:lstStyle/>
          <a:p>
            <a:fld id="{08AB70BE-1769-45B8-85A6-0C837432C7E6}" type="slidenum">
              <a:rPr lang="en-US" smtClean="0"/>
              <a:pPr/>
              <a:t>3</a:t>
            </a:fld>
            <a:endParaRPr lang="en-US" dirty="0"/>
          </a:p>
        </p:txBody>
      </p:sp>
    </p:spTree>
    <p:extLst>
      <p:ext uri="{BB962C8B-B14F-4D97-AF65-F5344CB8AC3E}">
        <p14:creationId xmlns:p14="http://schemas.microsoft.com/office/powerpoint/2010/main" val="154483849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 calcmode="lin" valueType="num">
                                      <p:cBhvr additive="base">
                                        <p:cTn id="3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 calcmode="lin" valueType="num">
                                      <p:cBhvr additive="base">
                                        <p:cTn id="40"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 calcmode="lin" valueType="num">
                                      <p:cBhvr additive="base">
                                        <p:cTn id="44"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6">
                                            <p:txEl>
                                              <p:pRg st="8" end="8"/>
                                            </p:txEl>
                                          </p:spTgt>
                                        </p:tgtEl>
                                        <p:attrNameLst>
                                          <p:attrName>style.visibility</p:attrName>
                                        </p:attrNameLst>
                                      </p:cBhvr>
                                      <p:to>
                                        <p:strVal val="visible"/>
                                      </p:to>
                                    </p:set>
                                    <p:anim calcmode="lin" valueType="num">
                                      <p:cBhvr additive="base">
                                        <p:cTn id="48"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xEl>
                                              <p:pRg st="9" end="9"/>
                                            </p:txEl>
                                          </p:spTgt>
                                        </p:tgtEl>
                                        <p:attrNameLst>
                                          <p:attrName>style.visibility</p:attrName>
                                        </p:attrNameLst>
                                      </p:cBhvr>
                                      <p:to>
                                        <p:strVal val="visible"/>
                                      </p:to>
                                    </p:set>
                                    <p:anim calcmode="lin" valueType="num">
                                      <p:cBhvr additive="base">
                                        <p:cTn id="54"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6">
                                            <p:txEl>
                                              <p:pRg st="10" end="10"/>
                                            </p:txEl>
                                          </p:spTgt>
                                        </p:tgtEl>
                                        <p:attrNameLst>
                                          <p:attrName>style.visibility</p:attrName>
                                        </p:attrNameLst>
                                      </p:cBhvr>
                                      <p:to>
                                        <p:strVal val="visible"/>
                                      </p:to>
                                    </p:set>
                                    <p:anim calcmode="lin" valueType="num">
                                      <p:cBhvr additive="base">
                                        <p:cTn id="60"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6">
                                            <p:txEl>
                                              <p:pRg st="11" end="11"/>
                                            </p:txEl>
                                          </p:spTgt>
                                        </p:tgtEl>
                                        <p:attrNameLst>
                                          <p:attrName>style.visibility</p:attrName>
                                        </p:attrNameLst>
                                      </p:cBhvr>
                                      <p:to>
                                        <p:strVal val="visible"/>
                                      </p:to>
                                    </p:set>
                                    <p:anim calcmode="lin" valueType="num">
                                      <p:cBhvr additive="base">
                                        <p:cTn id="66"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6">
                                            <p:txEl>
                                              <p:pRg st="12" end="12"/>
                                            </p:txEl>
                                          </p:spTgt>
                                        </p:tgtEl>
                                        <p:attrNameLst>
                                          <p:attrName>style.visibility</p:attrName>
                                        </p:attrNameLst>
                                      </p:cBhvr>
                                      <p:to>
                                        <p:strVal val="visible"/>
                                      </p:to>
                                    </p:set>
                                    <p:anim calcmode="lin" valueType="num">
                                      <p:cBhvr additive="base">
                                        <p:cTn id="70"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6">
                                            <p:txEl>
                                              <p:pRg st="13" end="13"/>
                                            </p:txEl>
                                          </p:spTgt>
                                        </p:tgtEl>
                                        <p:attrNameLst>
                                          <p:attrName>style.visibility</p:attrName>
                                        </p:attrNameLst>
                                      </p:cBhvr>
                                      <p:to>
                                        <p:strVal val="visible"/>
                                      </p:to>
                                    </p:set>
                                    <p:anim calcmode="lin" valueType="num">
                                      <p:cBhvr additive="base">
                                        <p:cTn id="76" dur="500" fill="hold"/>
                                        <p:tgtEl>
                                          <p:spTgt spid="6">
                                            <p:txEl>
                                              <p:pRg st="13" end="13"/>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
                                            <p:txEl>
                                              <p:pRg st="13" end="13"/>
                                            </p:txEl>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6">
                                            <p:txEl>
                                              <p:pRg st="14" end="14"/>
                                            </p:txEl>
                                          </p:spTgt>
                                        </p:tgtEl>
                                        <p:attrNameLst>
                                          <p:attrName>style.visibility</p:attrName>
                                        </p:attrNameLst>
                                      </p:cBhvr>
                                      <p:to>
                                        <p:strVal val="visible"/>
                                      </p:to>
                                    </p:set>
                                    <p:anim calcmode="lin" valueType="num">
                                      <p:cBhvr additive="base">
                                        <p:cTn id="80" dur="500" fill="hold"/>
                                        <p:tgtEl>
                                          <p:spTgt spid="6">
                                            <p:txEl>
                                              <p:pRg st="14" end="14"/>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6">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6">
                                            <p:txEl>
                                              <p:pRg st="15" end="15"/>
                                            </p:txEl>
                                          </p:spTgt>
                                        </p:tgtEl>
                                        <p:attrNameLst>
                                          <p:attrName>style.visibility</p:attrName>
                                        </p:attrNameLst>
                                      </p:cBhvr>
                                      <p:to>
                                        <p:strVal val="visible"/>
                                      </p:to>
                                    </p:set>
                                    <p:anim calcmode="lin" valueType="num">
                                      <p:cBhvr additive="base">
                                        <p:cTn id="86"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6">
                                            <p:txEl>
                                              <p:pRg st="15" end="15"/>
                                            </p:txEl>
                                          </p:spTgt>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6">
                                            <p:txEl>
                                              <p:pRg st="16" end="16"/>
                                            </p:txEl>
                                          </p:spTgt>
                                        </p:tgtEl>
                                        <p:attrNameLst>
                                          <p:attrName>style.visibility</p:attrName>
                                        </p:attrNameLst>
                                      </p:cBhvr>
                                      <p:to>
                                        <p:strVal val="visible"/>
                                      </p:to>
                                    </p:set>
                                    <p:anim calcmode="lin" valueType="num">
                                      <p:cBhvr additive="base">
                                        <p:cTn id="90" dur="500" fill="hold"/>
                                        <p:tgtEl>
                                          <p:spTgt spid="6">
                                            <p:txEl>
                                              <p:pRg st="16" end="16"/>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6">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6" name="Freeform: Shape 3078">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77" name="Rectangle 3080">
            <a:extLst>
              <a:ext uri="{FF2B5EF4-FFF2-40B4-BE49-F238E27FC236}">
                <a16:creationId xmlns:a16="http://schemas.microsoft.com/office/drawing/2014/main" id="{0FF30AE3-5A36-4C87-A232-1BB2380AE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Rectangle 3082">
            <a:extLst>
              <a:ext uri="{FF2B5EF4-FFF2-40B4-BE49-F238E27FC236}">
                <a16:creationId xmlns:a16="http://schemas.microsoft.com/office/drawing/2014/main" id="{A525B5FF-E13A-45B8-AE8F-C24F2DD7D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Freeform: Shape 3084">
            <a:extLst>
              <a:ext uri="{FF2B5EF4-FFF2-40B4-BE49-F238E27FC236}">
                <a16:creationId xmlns:a16="http://schemas.microsoft.com/office/drawing/2014/main" id="{5A23B282-46D3-4D08-AA8B-B34C55AD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2" y="0"/>
            <a:ext cx="2343647" cy="4385568"/>
          </a:xfrm>
          <a:custGeom>
            <a:avLst/>
            <a:gdLst>
              <a:gd name="connsiteX0" fmla="*/ 0 w 2343647"/>
              <a:gd name="connsiteY0" fmla="*/ 0 h 4385568"/>
              <a:gd name="connsiteX1" fmla="*/ 13818 w 2343647"/>
              <a:gd name="connsiteY1" fmla="*/ 0 h 4385568"/>
              <a:gd name="connsiteX2" fmla="*/ 34560 w 2343647"/>
              <a:gd name="connsiteY2" fmla="*/ 141658 h 4385568"/>
              <a:gd name="connsiteX3" fmla="*/ 2208831 w 2343647"/>
              <a:gd name="connsiteY3" fmla="*/ 2118828 h 4385568"/>
              <a:gd name="connsiteX4" fmla="*/ 2343647 w 2343647"/>
              <a:gd name="connsiteY4" fmla="*/ 2125211 h 4385568"/>
              <a:gd name="connsiteX5" fmla="*/ 2208831 w 2343647"/>
              <a:gd name="connsiteY5" fmla="*/ 2131594 h 4385568"/>
              <a:gd name="connsiteX6" fmla="*/ 3143 w 2343647"/>
              <a:gd name="connsiteY6" fmla="*/ 4323325 h 4385568"/>
              <a:gd name="connsiteX7" fmla="*/ 0 w 2343647"/>
              <a:gd name="connsiteY7" fmla="*/ 4385568 h 43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647" h="4385568">
                <a:moveTo>
                  <a:pt x="0" y="0"/>
                </a:moveTo>
                <a:lnTo>
                  <a:pt x="13818" y="0"/>
                </a:lnTo>
                <a:lnTo>
                  <a:pt x="34560" y="141658"/>
                </a:lnTo>
                <a:cubicBezTo>
                  <a:pt x="237593" y="1199063"/>
                  <a:pt x="1119361" y="2015131"/>
                  <a:pt x="2208831" y="2118828"/>
                </a:cubicBezTo>
                <a:lnTo>
                  <a:pt x="2343647" y="2125211"/>
                </a:lnTo>
                <a:lnTo>
                  <a:pt x="2208831" y="2131594"/>
                </a:lnTo>
                <a:cubicBezTo>
                  <a:pt x="1046730" y="2242204"/>
                  <a:pt x="120947" y="3163335"/>
                  <a:pt x="3143" y="4323325"/>
                </a:cubicBezTo>
                <a:lnTo>
                  <a:pt x="0" y="43855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2" name="Freeform: Shape 3086">
            <a:extLst>
              <a:ext uri="{FF2B5EF4-FFF2-40B4-BE49-F238E27FC236}">
                <a16:creationId xmlns:a16="http://schemas.microsoft.com/office/drawing/2014/main" id="{9309C63A-BB43-4695-A368-9B4D722F1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43647" cy="4385568"/>
          </a:xfrm>
          <a:custGeom>
            <a:avLst/>
            <a:gdLst>
              <a:gd name="connsiteX0" fmla="*/ 0 w 2343647"/>
              <a:gd name="connsiteY0" fmla="*/ 0 h 4385568"/>
              <a:gd name="connsiteX1" fmla="*/ 13818 w 2343647"/>
              <a:gd name="connsiteY1" fmla="*/ 0 h 4385568"/>
              <a:gd name="connsiteX2" fmla="*/ 34560 w 2343647"/>
              <a:gd name="connsiteY2" fmla="*/ 141658 h 4385568"/>
              <a:gd name="connsiteX3" fmla="*/ 2208831 w 2343647"/>
              <a:gd name="connsiteY3" fmla="*/ 2118828 h 4385568"/>
              <a:gd name="connsiteX4" fmla="*/ 2343647 w 2343647"/>
              <a:gd name="connsiteY4" fmla="*/ 2125211 h 4385568"/>
              <a:gd name="connsiteX5" fmla="*/ 2208831 w 2343647"/>
              <a:gd name="connsiteY5" fmla="*/ 2131594 h 4385568"/>
              <a:gd name="connsiteX6" fmla="*/ 3143 w 2343647"/>
              <a:gd name="connsiteY6" fmla="*/ 4323325 h 4385568"/>
              <a:gd name="connsiteX7" fmla="*/ 0 w 2343647"/>
              <a:gd name="connsiteY7" fmla="*/ 4385568 h 43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647" h="4385568">
                <a:moveTo>
                  <a:pt x="0" y="0"/>
                </a:moveTo>
                <a:lnTo>
                  <a:pt x="13818" y="0"/>
                </a:lnTo>
                <a:lnTo>
                  <a:pt x="34560" y="141658"/>
                </a:lnTo>
                <a:cubicBezTo>
                  <a:pt x="237593" y="1199063"/>
                  <a:pt x="1119361" y="2015131"/>
                  <a:pt x="2208831" y="2118828"/>
                </a:cubicBezTo>
                <a:lnTo>
                  <a:pt x="2343647" y="2125211"/>
                </a:lnTo>
                <a:lnTo>
                  <a:pt x="2208831" y="2131594"/>
                </a:lnTo>
                <a:cubicBezTo>
                  <a:pt x="1046730" y="2242204"/>
                  <a:pt x="120947" y="3163335"/>
                  <a:pt x="3143" y="4323325"/>
                </a:cubicBezTo>
                <a:lnTo>
                  <a:pt x="0" y="4385568"/>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Title 58">
            <a:extLst>
              <a:ext uri="{FF2B5EF4-FFF2-40B4-BE49-F238E27FC236}">
                <a16:creationId xmlns:a16="http://schemas.microsoft.com/office/drawing/2014/main" id="{FD483A78-48D6-4682-BE37-B2D0C566DB9D}"/>
              </a:ext>
            </a:extLst>
          </p:cNvPr>
          <p:cNvSpPr>
            <a:spLocks noGrp="1"/>
          </p:cNvSpPr>
          <p:nvPr>
            <p:ph type="title"/>
          </p:nvPr>
        </p:nvSpPr>
        <p:spPr>
          <a:xfrm>
            <a:off x="2966418" y="292969"/>
            <a:ext cx="5878285" cy="1506848"/>
          </a:xfrm>
        </p:spPr>
        <p:txBody>
          <a:bodyPr vert="horz" lIns="91440" tIns="45720" rIns="91440" bIns="45720" rtlCol="0" anchor="ctr">
            <a:normAutofit/>
          </a:bodyPr>
          <a:lstStyle/>
          <a:p>
            <a:pPr algn="ctr">
              <a:lnSpc>
                <a:spcPct val="90000"/>
              </a:lnSpc>
            </a:pPr>
            <a:r>
              <a:rPr lang="en-US" sz="3200" dirty="0">
                <a:solidFill>
                  <a:srgbClr val="FFFFFF"/>
                </a:solidFill>
              </a:rPr>
              <a:t>INTRODUCTION: CURBING THE OPIOID EPIDEMIC</a:t>
            </a:r>
          </a:p>
        </p:txBody>
      </p:sp>
      <p:sp>
        <p:nvSpPr>
          <p:cNvPr id="3" name="Content Placeholder 2">
            <a:extLst>
              <a:ext uri="{FF2B5EF4-FFF2-40B4-BE49-F238E27FC236}">
                <a16:creationId xmlns:a16="http://schemas.microsoft.com/office/drawing/2014/main" id="{42AFE50A-6F33-40AD-9446-D7F6D1B310CF}"/>
              </a:ext>
            </a:extLst>
          </p:cNvPr>
          <p:cNvSpPr>
            <a:spLocks noGrp="1"/>
          </p:cNvSpPr>
          <p:nvPr>
            <p:ph idx="1"/>
          </p:nvPr>
        </p:nvSpPr>
        <p:spPr>
          <a:xfrm>
            <a:off x="230819" y="3123909"/>
            <a:ext cx="5134283" cy="3410236"/>
          </a:xfrm>
        </p:spPr>
        <p:txBody>
          <a:bodyPr vert="horz" lIns="91440" tIns="45720" rIns="91440" bIns="45720" rtlCol="0">
            <a:normAutofit lnSpcReduction="10000"/>
          </a:bodyPr>
          <a:lstStyle/>
          <a:p>
            <a:pPr marL="342900" indent="-228600">
              <a:lnSpc>
                <a:spcPct val="110000"/>
              </a:lnSpc>
              <a:buFont typeface="Arial" panose="020B0604020202020204" pitchFamily="34" charset="0"/>
              <a:buChar char="•"/>
            </a:pPr>
            <a:r>
              <a:rPr lang="en-US" sz="1500" dirty="0"/>
              <a:t>Opioids are pain-relieving substances that include synthetic and semisynthetic compounds that interact with opioid receptors within the brain, this includes both pharmaceutical (prescribed medical grade drugs) and non-pharmaceutical (illicit street drugs) (Hatt, 2022, 6 January).</a:t>
            </a:r>
          </a:p>
          <a:p>
            <a:pPr marL="342900" indent="-228600">
              <a:lnSpc>
                <a:spcPct val="110000"/>
              </a:lnSpc>
              <a:buFont typeface="Arial" panose="020B0604020202020204" pitchFamily="34" charset="0"/>
              <a:buChar char="•"/>
            </a:pPr>
            <a:r>
              <a:rPr lang="en-US" sz="1500" dirty="0"/>
              <a:t>Despite being an effective source of pain management, opioids come with long-term, adverse side effects and health outcomes such as liver damage, increased physical pain and discomfort, withdrawal symptoms, increased tolerance and dependency, and in severe cases overdose resulting in death (Hatt, 2022, 6 January). </a:t>
            </a:r>
          </a:p>
        </p:txBody>
      </p:sp>
      <p:pic>
        <p:nvPicPr>
          <p:cNvPr id="3074" name="Picture 2" descr="Fentanyl | Building A Safer Evansville, Inc.">
            <a:extLst>
              <a:ext uri="{FF2B5EF4-FFF2-40B4-BE49-F238E27FC236}">
                <a16:creationId xmlns:a16="http://schemas.microsoft.com/office/drawing/2014/main" id="{699850E4-263F-5AF3-24EA-73C226F85A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42092" y="1877148"/>
            <a:ext cx="6142321" cy="4537393"/>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14">
            <a:extLst>
              <a:ext uri="{FF2B5EF4-FFF2-40B4-BE49-F238E27FC236}">
                <a16:creationId xmlns:a16="http://schemas.microsoft.com/office/drawing/2014/main" id="{E87B0019-071E-4C19-9139-35D5377D2C85}"/>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pPr>
                <a:lnSpc>
                  <a:spcPct val="90000"/>
                </a:lnSpc>
                <a:spcAft>
                  <a:spcPts val="600"/>
                </a:spcAft>
              </a:pPr>
              <a:t>4</a:t>
            </a:fld>
            <a:endParaRPr lang="en-US" sz="1900"/>
          </a:p>
        </p:txBody>
      </p:sp>
      <p:sp>
        <p:nvSpPr>
          <p:cNvPr id="9" name="TextBox 8">
            <a:extLst>
              <a:ext uri="{FF2B5EF4-FFF2-40B4-BE49-F238E27FC236}">
                <a16:creationId xmlns:a16="http://schemas.microsoft.com/office/drawing/2014/main" id="{C5AA60E7-5E8E-81E7-5820-2C2034C341E1}"/>
              </a:ext>
            </a:extLst>
          </p:cNvPr>
          <p:cNvSpPr txBox="1"/>
          <p:nvPr/>
        </p:nvSpPr>
        <p:spPr>
          <a:xfrm>
            <a:off x="7714154" y="6491872"/>
            <a:ext cx="3665056" cy="307777"/>
          </a:xfrm>
          <a:prstGeom prst="rect">
            <a:avLst/>
          </a:prstGeom>
          <a:noFill/>
        </p:spPr>
        <p:txBody>
          <a:bodyPr wrap="square" rtlCol="0">
            <a:spAutoFit/>
          </a:bodyPr>
          <a:lstStyle/>
          <a:p>
            <a:r>
              <a:rPr lang="en-CA" sz="1400" dirty="0"/>
              <a:t>Photo retrieved from: </a:t>
            </a:r>
            <a:r>
              <a:rPr lang="en-CA" sz="1400" dirty="0">
                <a:hlinkClick r:id="rId3"/>
              </a:rPr>
              <a:t>fentanyl - Bing images</a:t>
            </a:r>
            <a:r>
              <a:rPr lang="en-CA" sz="1400" dirty="0"/>
              <a:t> </a:t>
            </a:r>
          </a:p>
        </p:txBody>
      </p:sp>
    </p:spTree>
    <p:extLst>
      <p:ext uri="{BB962C8B-B14F-4D97-AF65-F5344CB8AC3E}">
        <p14:creationId xmlns:p14="http://schemas.microsoft.com/office/powerpoint/2010/main" val="1620920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ircle(in)">
                                      <p:cBhvr>
                                        <p:cTn id="7" dur="20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1000" fill="hold"/>
                                        <p:tgtEl>
                                          <p:spTgt spid="3074"/>
                                        </p:tgtEl>
                                        <p:attrNameLst>
                                          <p:attrName>ppt_w</p:attrName>
                                        </p:attrNameLst>
                                      </p:cBhvr>
                                      <p:tavLst>
                                        <p:tav tm="0">
                                          <p:val>
                                            <p:fltVal val="0"/>
                                          </p:val>
                                        </p:tav>
                                        <p:tav tm="100000">
                                          <p:val>
                                            <p:strVal val="#ppt_w"/>
                                          </p:val>
                                        </p:tav>
                                      </p:tavLst>
                                    </p:anim>
                                    <p:anim calcmode="lin" valueType="num">
                                      <p:cBhvr>
                                        <p:cTn id="27" dur="1000" fill="hold"/>
                                        <p:tgtEl>
                                          <p:spTgt spid="3074"/>
                                        </p:tgtEl>
                                        <p:attrNameLst>
                                          <p:attrName>ppt_h</p:attrName>
                                        </p:attrNameLst>
                                      </p:cBhvr>
                                      <p:tavLst>
                                        <p:tav tm="0">
                                          <p:val>
                                            <p:fltVal val="0"/>
                                          </p:val>
                                        </p:tav>
                                        <p:tav tm="100000">
                                          <p:val>
                                            <p:strVal val="#ppt_h"/>
                                          </p:val>
                                        </p:tav>
                                      </p:tavLst>
                                    </p:anim>
                                    <p:anim calcmode="lin" valueType="num">
                                      <p:cBhvr>
                                        <p:cTn id="28" dur="1000" fill="hold"/>
                                        <p:tgtEl>
                                          <p:spTgt spid="3074"/>
                                        </p:tgtEl>
                                        <p:attrNameLst>
                                          <p:attrName>style.rotation</p:attrName>
                                        </p:attrNameLst>
                                      </p:cBhvr>
                                      <p:tavLst>
                                        <p:tav tm="0">
                                          <p:val>
                                            <p:fltVal val="90"/>
                                          </p:val>
                                        </p:tav>
                                        <p:tav tm="100000">
                                          <p:val>
                                            <p:fltVal val="0"/>
                                          </p:val>
                                        </p:tav>
                                      </p:tavLst>
                                    </p:anim>
                                    <p:animEffect transition="in" filter="fade">
                                      <p:cBhvr>
                                        <p:cTn id="29" dur="1000"/>
                                        <p:tgtEl>
                                          <p:spTgt spid="307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 grpId="0" uiExpand="1"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57" name="Rectangle 2056">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reeform: Shape 2058">
            <a:extLst>
              <a:ext uri="{FF2B5EF4-FFF2-40B4-BE49-F238E27FC236}">
                <a16:creationId xmlns:a16="http://schemas.microsoft.com/office/drawing/2014/main" id="{184965AF-C953-45C8-BD68-12F8B5881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1" name="Freeform: Shape 2060">
            <a:extLst>
              <a:ext uri="{FF2B5EF4-FFF2-40B4-BE49-F238E27FC236}">
                <a16:creationId xmlns:a16="http://schemas.microsoft.com/office/drawing/2014/main" id="{2DECE677-C1FD-4829-8D4A-3C19A04A3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Title 58">
            <a:extLst>
              <a:ext uri="{FF2B5EF4-FFF2-40B4-BE49-F238E27FC236}">
                <a16:creationId xmlns:a16="http://schemas.microsoft.com/office/drawing/2014/main" id="{FD483A78-48D6-4682-BE37-B2D0C566DB9D}"/>
              </a:ext>
            </a:extLst>
          </p:cNvPr>
          <p:cNvSpPr>
            <a:spLocks noGrp="1"/>
          </p:cNvSpPr>
          <p:nvPr>
            <p:ph type="title"/>
          </p:nvPr>
        </p:nvSpPr>
        <p:spPr>
          <a:xfrm>
            <a:off x="2359088" y="412334"/>
            <a:ext cx="7063274" cy="1476432"/>
          </a:xfrm>
        </p:spPr>
        <p:txBody>
          <a:bodyPr vert="horz" lIns="91440" tIns="45720" rIns="91440" bIns="45720" rtlCol="0" anchor="ctr">
            <a:normAutofit/>
          </a:bodyPr>
          <a:lstStyle/>
          <a:p>
            <a:pPr algn="ctr">
              <a:lnSpc>
                <a:spcPct val="90000"/>
              </a:lnSpc>
            </a:pPr>
            <a:r>
              <a:rPr lang="en-US" sz="3200" dirty="0">
                <a:solidFill>
                  <a:srgbClr val="FFFFFF"/>
                </a:solidFill>
              </a:rPr>
              <a:t>INTRODUCTION: CURBING THE OPIOID EPIDEMIC</a:t>
            </a:r>
          </a:p>
        </p:txBody>
      </p:sp>
      <p:sp>
        <p:nvSpPr>
          <p:cNvPr id="3" name="Content Placeholder 2">
            <a:extLst>
              <a:ext uri="{FF2B5EF4-FFF2-40B4-BE49-F238E27FC236}">
                <a16:creationId xmlns:a16="http://schemas.microsoft.com/office/drawing/2014/main" id="{42AFE50A-6F33-40AD-9446-D7F6D1B310CF}"/>
              </a:ext>
            </a:extLst>
          </p:cNvPr>
          <p:cNvSpPr>
            <a:spLocks noGrp="1"/>
          </p:cNvSpPr>
          <p:nvPr>
            <p:ph idx="1"/>
          </p:nvPr>
        </p:nvSpPr>
        <p:spPr>
          <a:xfrm>
            <a:off x="71022" y="2375817"/>
            <a:ext cx="4872174" cy="3579126"/>
          </a:xfrm>
        </p:spPr>
        <p:txBody>
          <a:bodyPr vert="horz" lIns="91440" tIns="45720" rIns="91440" bIns="45720" rtlCol="0">
            <a:normAutofit/>
          </a:bodyPr>
          <a:lstStyle/>
          <a:p>
            <a:pPr marL="342900" indent="-228600">
              <a:lnSpc>
                <a:spcPct val="110000"/>
              </a:lnSpc>
              <a:buFont typeface="Arial" panose="020B0604020202020204" pitchFamily="34" charset="0"/>
              <a:buChar char="•"/>
            </a:pPr>
            <a:r>
              <a:rPr lang="en-US" sz="1500" dirty="0"/>
              <a:t>Hatt (2022, January 6) states that between January 2016 and March 2021 over 22,000 Canadians have succumbed to the results of opioid toxicity. </a:t>
            </a:r>
          </a:p>
          <a:p>
            <a:pPr marL="342900" indent="-228600">
              <a:lnSpc>
                <a:spcPct val="110000"/>
              </a:lnSpc>
              <a:buFont typeface="Arial" panose="020B0604020202020204" pitchFamily="34" charset="0"/>
              <a:buChar char="•"/>
            </a:pPr>
            <a:r>
              <a:rPr lang="en-US" sz="1500" dirty="0"/>
              <a:t>In 2020 85 percent of opioid related deaths took place in Alberta, British Columbia, and Ontario (Hatt, 2022, January 6). </a:t>
            </a:r>
          </a:p>
          <a:p>
            <a:pPr marL="342900" indent="-228600">
              <a:lnSpc>
                <a:spcPct val="110000"/>
              </a:lnSpc>
              <a:buFont typeface="Arial" panose="020B0604020202020204" pitchFamily="34" charset="0"/>
              <a:buChar char="•"/>
            </a:pPr>
            <a:r>
              <a:rPr lang="en-US" sz="1500" dirty="0"/>
              <a:t>The Government of Canada (2021, July 20) states that medical grade opioids are also a contributing factor – the over prescribing of opioids increases exposure and risks. </a:t>
            </a:r>
          </a:p>
        </p:txBody>
      </p:sp>
      <p:pic>
        <p:nvPicPr>
          <p:cNvPr id="2050" name="Picture 2" descr="This figure shows that total number of apparent opioid toxicity deaths in Canada was higher in 2020 – at 6,306 deaths – than in the four previous years.">
            <a:extLst>
              <a:ext uri="{FF2B5EF4-FFF2-40B4-BE49-F238E27FC236}">
                <a16:creationId xmlns:a16="http://schemas.microsoft.com/office/drawing/2014/main" id="{670D3F08-9944-66BB-53C7-80E87F2592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90725" y="2639952"/>
            <a:ext cx="5520550" cy="331499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14">
            <a:extLst>
              <a:ext uri="{FF2B5EF4-FFF2-40B4-BE49-F238E27FC236}">
                <a16:creationId xmlns:a16="http://schemas.microsoft.com/office/drawing/2014/main" id="{E87B0019-071E-4C19-9139-35D5377D2C85}"/>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pPr>
                <a:lnSpc>
                  <a:spcPct val="90000"/>
                </a:lnSpc>
                <a:spcAft>
                  <a:spcPts val="600"/>
                </a:spcAft>
              </a:pPr>
              <a:t>5</a:t>
            </a:fld>
            <a:endParaRPr lang="en-US" sz="1900"/>
          </a:p>
        </p:txBody>
      </p:sp>
      <p:sp>
        <p:nvSpPr>
          <p:cNvPr id="10" name="TextBox 9">
            <a:extLst>
              <a:ext uri="{FF2B5EF4-FFF2-40B4-BE49-F238E27FC236}">
                <a16:creationId xmlns:a16="http://schemas.microsoft.com/office/drawing/2014/main" id="{AE3656B7-94D5-567D-211A-E5E7EA48384C}"/>
              </a:ext>
            </a:extLst>
          </p:cNvPr>
          <p:cNvSpPr txBox="1"/>
          <p:nvPr/>
        </p:nvSpPr>
        <p:spPr>
          <a:xfrm>
            <a:off x="6064461" y="5878460"/>
            <a:ext cx="5953803" cy="954107"/>
          </a:xfrm>
          <a:prstGeom prst="rect">
            <a:avLst/>
          </a:prstGeom>
          <a:noFill/>
        </p:spPr>
        <p:txBody>
          <a:bodyPr wrap="square" rtlCol="0">
            <a:spAutoFit/>
          </a:bodyPr>
          <a:lstStyle/>
          <a:p>
            <a:r>
              <a:rPr lang="en-US" sz="1400" b="1" i="0" dirty="0">
                <a:solidFill>
                  <a:srgbClr val="474747"/>
                </a:solidFill>
                <a:effectLst/>
              </a:rPr>
              <a:t>Source:</a:t>
            </a:r>
            <a:r>
              <a:rPr lang="en-US" sz="1400" b="0" i="0" dirty="0">
                <a:solidFill>
                  <a:srgbClr val="474747"/>
                </a:solidFill>
                <a:effectLst/>
              </a:rPr>
              <a:t> Government of Canada, “Graphs: Number of total apparent opioid toxicity deaths in Canada, 2016 to 2021 (Jan to Mar),” </a:t>
            </a:r>
            <a:r>
              <a:rPr lang="en-US" sz="1400" b="0" i="1" dirty="0">
                <a:solidFill>
                  <a:srgbClr val="474747"/>
                </a:solidFill>
                <a:effectLst/>
              </a:rPr>
              <a:t>Opioid‑ and Stimulant‑related Harms in Canada (September 2021)</a:t>
            </a:r>
            <a:r>
              <a:rPr lang="en-US" sz="1400" b="0" i="0" dirty="0">
                <a:solidFill>
                  <a:srgbClr val="474747"/>
                </a:solidFill>
                <a:effectLst/>
              </a:rPr>
              <a:t>, Public Health Infobase, Database, accessed 19 October 2021.</a:t>
            </a:r>
            <a:endParaRPr lang="en-CA" sz="1400" dirty="0"/>
          </a:p>
        </p:txBody>
      </p:sp>
      <p:sp>
        <p:nvSpPr>
          <p:cNvPr id="16" name="TextBox 15">
            <a:extLst>
              <a:ext uri="{FF2B5EF4-FFF2-40B4-BE49-F238E27FC236}">
                <a16:creationId xmlns:a16="http://schemas.microsoft.com/office/drawing/2014/main" id="{E670EC92-7C70-43C3-9321-A7044C08AD3B}"/>
              </a:ext>
            </a:extLst>
          </p:cNvPr>
          <p:cNvSpPr txBox="1"/>
          <p:nvPr/>
        </p:nvSpPr>
        <p:spPr>
          <a:xfrm>
            <a:off x="5632037" y="2223500"/>
            <a:ext cx="6425332" cy="307777"/>
          </a:xfrm>
          <a:prstGeom prst="rect">
            <a:avLst/>
          </a:prstGeom>
          <a:noFill/>
        </p:spPr>
        <p:txBody>
          <a:bodyPr wrap="square">
            <a:spAutoFit/>
          </a:bodyPr>
          <a:lstStyle/>
          <a:p>
            <a:r>
              <a:rPr lang="en-US" sz="1400" b="0" i="0" dirty="0">
                <a:effectLst/>
              </a:rPr>
              <a:t>Figure 1 – Annual Total of Apparent Opioid Toxicity Deaths in Canada, 2016–2020</a:t>
            </a:r>
            <a:endParaRPr lang="en-CA" sz="1400" dirty="0"/>
          </a:p>
        </p:txBody>
      </p:sp>
      <p:sp>
        <p:nvSpPr>
          <p:cNvPr id="18" name="TextBox 17">
            <a:extLst>
              <a:ext uri="{FF2B5EF4-FFF2-40B4-BE49-F238E27FC236}">
                <a16:creationId xmlns:a16="http://schemas.microsoft.com/office/drawing/2014/main" id="{9DD207C8-A406-0EBA-03AD-BE5373D415CC}"/>
              </a:ext>
            </a:extLst>
          </p:cNvPr>
          <p:cNvSpPr txBox="1"/>
          <p:nvPr/>
        </p:nvSpPr>
        <p:spPr>
          <a:xfrm>
            <a:off x="486180" y="6264933"/>
            <a:ext cx="6116714" cy="584775"/>
          </a:xfrm>
          <a:prstGeom prst="rect">
            <a:avLst/>
          </a:prstGeom>
          <a:noFill/>
        </p:spPr>
        <p:txBody>
          <a:bodyPr wrap="square">
            <a:spAutoFit/>
          </a:bodyPr>
          <a:lstStyle/>
          <a:p>
            <a:endParaRPr lang="en-US" dirty="0">
              <a:hlinkClick r:id="rId3"/>
            </a:endParaRPr>
          </a:p>
          <a:p>
            <a:r>
              <a:rPr lang="en-US" sz="1400" dirty="0"/>
              <a:t>Graph retrieved from: </a:t>
            </a:r>
            <a:r>
              <a:rPr lang="en-US" sz="1400" dirty="0">
                <a:hlinkClick r:id="rId3"/>
              </a:rPr>
              <a:t>The Opioid Crisis in Canada (</a:t>
            </a:r>
            <a:r>
              <a:rPr lang="en-US" sz="1400" dirty="0" err="1">
                <a:hlinkClick r:id="rId3"/>
              </a:rPr>
              <a:t>parl.ca</a:t>
            </a:r>
            <a:r>
              <a:rPr lang="en-US" sz="1400" dirty="0">
                <a:hlinkClick r:id="rId3"/>
              </a:rPr>
              <a:t>)</a:t>
            </a:r>
            <a:endParaRPr lang="en-CA" sz="1400" dirty="0"/>
          </a:p>
        </p:txBody>
      </p:sp>
    </p:spTree>
    <p:extLst>
      <p:ext uri="{BB962C8B-B14F-4D97-AF65-F5344CB8AC3E}">
        <p14:creationId xmlns:p14="http://schemas.microsoft.com/office/powerpoint/2010/main" val="36069414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circle(in)">
                                      <p:cBhvr>
                                        <p:cTn id="7" dur="20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p:cTn id="33" dur="1000" fill="hold"/>
                                        <p:tgtEl>
                                          <p:spTgt spid="2050"/>
                                        </p:tgtEl>
                                        <p:attrNameLst>
                                          <p:attrName>ppt_w</p:attrName>
                                        </p:attrNameLst>
                                      </p:cBhvr>
                                      <p:tavLst>
                                        <p:tav tm="0">
                                          <p:val>
                                            <p:fltVal val="0"/>
                                          </p:val>
                                        </p:tav>
                                        <p:tav tm="100000">
                                          <p:val>
                                            <p:strVal val="#ppt_w"/>
                                          </p:val>
                                        </p:tav>
                                      </p:tavLst>
                                    </p:anim>
                                    <p:anim calcmode="lin" valueType="num">
                                      <p:cBhvr>
                                        <p:cTn id="34" dur="1000" fill="hold"/>
                                        <p:tgtEl>
                                          <p:spTgt spid="2050"/>
                                        </p:tgtEl>
                                        <p:attrNameLst>
                                          <p:attrName>ppt_h</p:attrName>
                                        </p:attrNameLst>
                                      </p:cBhvr>
                                      <p:tavLst>
                                        <p:tav tm="0">
                                          <p:val>
                                            <p:fltVal val="0"/>
                                          </p:val>
                                        </p:tav>
                                        <p:tav tm="100000">
                                          <p:val>
                                            <p:strVal val="#ppt_h"/>
                                          </p:val>
                                        </p:tav>
                                      </p:tavLst>
                                    </p:anim>
                                    <p:anim calcmode="lin" valueType="num">
                                      <p:cBhvr>
                                        <p:cTn id="35" dur="1000" fill="hold"/>
                                        <p:tgtEl>
                                          <p:spTgt spid="2050"/>
                                        </p:tgtEl>
                                        <p:attrNameLst>
                                          <p:attrName>style.rotation</p:attrName>
                                        </p:attrNameLst>
                                      </p:cBhvr>
                                      <p:tavLst>
                                        <p:tav tm="0">
                                          <p:val>
                                            <p:fltVal val="90"/>
                                          </p:val>
                                        </p:tav>
                                        <p:tav tm="100000">
                                          <p:val>
                                            <p:fltVal val="0"/>
                                          </p:val>
                                        </p:tav>
                                      </p:tavLst>
                                    </p:anim>
                                    <p:animEffect transition="in" filter="fade">
                                      <p:cBhvr>
                                        <p:cTn id="36" dur="1000"/>
                                        <p:tgtEl>
                                          <p:spTgt spid="205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 grpId="0" build="p"/>
      <p:bldP spid="10"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motivational-epic-music-inspiring-cinematic-background-music-124265">
            <a:hlinkClick r:id="" action="ppaction://media"/>
            <a:extLst>
              <a:ext uri="{FF2B5EF4-FFF2-40B4-BE49-F238E27FC236}">
                <a16:creationId xmlns:a16="http://schemas.microsoft.com/office/drawing/2014/main" id="{805DA5CB-06BA-7BC4-F1B7-08CCD6FD65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41860" y="69850"/>
            <a:ext cx="487363" cy="487363"/>
          </a:xfrm>
          <a:prstGeom prst="rect">
            <a:avLst/>
          </a:prstGeom>
        </p:spPr>
      </p:pic>
      <p:sp>
        <p:nvSpPr>
          <p:cNvPr id="64" name="Freeform: Shape 6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6" name="Rectangle 65">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tle 58">
            <a:extLst>
              <a:ext uri="{FF2B5EF4-FFF2-40B4-BE49-F238E27FC236}">
                <a16:creationId xmlns:a16="http://schemas.microsoft.com/office/drawing/2014/main" id="{FD483A78-48D6-4682-BE37-B2D0C566DB9D}"/>
              </a:ext>
            </a:extLst>
          </p:cNvPr>
          <p:cNvSpPr>
            <a:spLocks noGrp="1"/>
          </p:cNvSpPr>
          <p:nvPr>
            <p:ph type="title"/>
          </p:nvPr>
        </p:nvSpPr>
        <p:spPr>
          <a:xfrm>
            <a:off x="4634144" y="-5379"/>
            <a:ext cx="7553560" cy="1542507"/>
          </a:xfrm>
        </p:spPr>
        <p:txBody>
          <a:bodyPr vert="horz" lIns="91440" tIns="45720" rIns="91440" bIns="45720" rtlCol="0" anchor="ctr">
            <a:normAutofit/>
          </a:bodyPr>
          <a:lstStyle/>
          <a:p>
            <a:pPr algn="ctr">
              <a:lnSpc>
                <a:spcPct val="90000"/>
              </a:lnSpc>
            </a:pPr>
            <a:r>
              <a:rPr lang="en-US" sz="3200" dirty="0">
                <a:solidFill>
                  <a:srgbClr val="FFFFFF"/>
                </a:solidFill>
              </a:rPr>
              <a:t>INTRODUCTION: CURBING THE OPIOID EPIDEMIC</a:t>
            </a:r>
          </a:p>
        </p:txBody>
      </p:sp>
      <p:pic>
        <p:nvPicPr>
          <p:cNvPr id="9" name="Picture Placeholder 8">
            <a:extLst>
              <a:ext uri="{FF2B5EF4-FFF2-40B4-BE49-F238E27FC236}">
                <a16:creationId xmlns:a16="http://schemas.microsoft.com/office/drawing/2014/main" id="{912057F6-6405-B1AD-EAF3-E4F514F4F07C}"/>
              </a:ext>
            </a:extLst>
          </p:cNvPr>
          <p:cNvPicPr>
            <a:picLocks noGrp="1" noChangeAspect="1"/>
          </p:cNvPicPr>
          <p:nvPr>
            <p:ph type="pic" sz="quarter" idx="13"/>
          </p:nvPr>
        </p:nvPicPr>
        <p:blipFill rotWithShape="1">
          <a:blip r:embed="rId5"/>
          <a:srcRect l="17005" r="40495"/>
          <a:stretch/>
        </p:blipFill>
        <p:spPr>
          <a:xfrm>
            <a:off x="-4633" y="2965319"/>
            <a:ext cx="4548146" cy="3892682"/>
          </a:xfrm>
          <a:prstGeom prst="rect">
            <a:avLst/>
          </a:prstGeom>
        </p:spPr>
      </p:pic>
      <p:sp>
        <p:nvSpPr>
          <p:cNvPr id="3" name="Content Placeholder 2">
            <a:extLst>
              <a:ext uri="{FF2B5EF4-FFF2-40B4-BE49-F238E27FC236}">
                <a16:creationId xmlns:a16="http://schemas.microsoft.com/office/drawing/2014/main" id="{42AFE50A-6F33-40AD-9446-D7F6D1B310CF}"/>
              </a:ext>
            </a:extLst>
          </p:cNvPr>
          <p:cNvSpPr>
            <a:spLocks noGrp="1"/>
          </p:cNvSpPr>
          <p:nvPr>
            <p:ph idx="1"/>
          </p:nvPr>
        </p:nvSpPr>
        <p:spPr>
          <a:xfrm>
            <a:off x="5742642" y="1648116"/>
            <a:ext cx="5618922" cy="4220024"/>
          </a:xfrm>
        </p:spPr>
        <p:txBody>
          <a:bodyPr vert="horz" lIns="91440" tIns="45720" rIns="91440" bIns="45720" rtlCol="0">
            <a:noAutofit/>
          </a:bodyPr>
          <a:lstStyle/>
          <a:p>
            <a:pPr algn="ctr">
              <a:lnSpc>
                <a:spcPct val="110000"/>
              </a:lnSpc>
            </a:pPr>
            <a:r>
              <a:rPr lang="en-US" sz="1500" dirty="0">
                <a:solidFill>
                  <a:srgbClr val="FFFFFF"/>
                </a:solidFill>
              </a:rPr>
              <a:t>Current prevention strategies and approaches to overcome the Opioid crisis:</a:t>
            </a:r>
          </a:p>
          <a:p>
            <a:pPr marL="342900" indent="-228600">
              <a:lnSpc>
                <a:spcPct val="110000"/>
              </a:lnSpc>
              <a:buFont typeface="Arial" panose="020B0604020202020204" pitchFamily="34" charset="0"/>
              <a:buChar char="•"/>
            </a:pPr>
            <a:r>
              <a:rPr lang="en-US" sz="1500" dirty="0">
                <a:solidFill>
                  <a:srgbClr val="FFFFFF"/>
                </a:solidFill>
              </a:rPr>
              <a:t>Naloxone or Narcan, which is available in the form of injection and nasal spray are available for free at any pharmacy (Government of Canada, 2021, July 20). </a:t>
            </a:r>
          </a:p>
          <a:p>
            <a:pPr marL="342900" indent="-228600">
              <a:lnSpc>
                <a:spcPct val="110000"/>
              </a:lnSpc>
              <a:buFont typeface="Arial" panose="020B0604020202020204" pitchFamily="34" charset="0"/>
              <a:buChar char="•"/>
            </a:pPr>
            <a:r>
              <a:rPr lang="en-US" sz="1500" dirty="0">
                <a:solidFill>
                  <a:srgbClr val="FFFFFF"/>
                </a:solidFill>
              </a:rPr>
              <a:t>Supervised Consumption Sites (SCS) provide a clean and safe environment for people to use opioids in the presence of trained staff; the intentions of SCS’s and trained staff are to prevent accidental overdoses and deaths, as well as reduce the spread of diseases such as HIV (Government of Canada, 2021, July 20). </a:t>
            </a:r>
          </a:p>
          <a:p>
            <a:pPr marL="342900" indent="-228600">
              <a:lnSpc>
                <a:spcPct val="110000"/>
              </a:lnSpc>
              <a:buFont typeface="Arial" panose="020B0604020202020204" pitchFamily="34" charset="0"/>
              <a:buChar char="•"/>
            </a:pPr>
            <a:r>
              <a:rPr lang="en-US" sz="1500" dirty="0">
                <a:solidFill>
                  <a:srgbClr val="FFFFFF"/>
                </a:solidFill>
              </a:rPr>
              <a:t>Drug checking allows individuals to have their substances checked for impurities and cross contamination of other substances such as fentanyl; AAWEAR, an Alberta based peer support advocacy organization has implemented a mobile drug checking unit with the help of an 18-month grant from Health Canada (Riebe, 2020 August 25). </a:t>
            </a:r>
          </a:p>
        </p:txBody>
      </p:sp>
      <p:sp>
        <p:nvSpPr>
          <p:cNvPr id="70" name="Freeform: Shape 69">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Slide Number Placeholder 14">
            <a:extLst>
              <a:ext uri="{FF2B5EF4-FFF2-40B4-BE49-F238E27FC236}">
                <a16:creationId xmlns:a16="http://schemas.microsoft.com/office/drawing/2014/main" id="{E87B0019-071E-4C19-9139-35D5377D2C85}"/>
              </a:ext>
            </a:extLst>
          </p:cNvPr>
          <p:cNvSpPr>
            <a:spLocks noGrp="1"/>
          </p:cNvSpPr>
          <p:nvPr>
            <p:ph type="sldNum" sz="quarter" idx="12"/>
          </p:nvPr>
        </p:nvSpPr>
        <p:spPr>
          <a:xfrm>
            <a:off x="11391152" y="6434524"/>
            <a:ext cx="693261" cy="365125"/>
          </a:xfrm>
        </p:spPr>
        <p:txBody>
          <a:bodyPr vert="horz" lIns="91440" tIns="45720" rIns="91440" bIns="45720" rtlCol="0" anchor="ctr">
            <a:normAutofit/>
          </a:bodyPr>
          <a:lstStyle/>
          <a:p>
            <a:pPr>
              <a:lnSpc>
                <a:spcPct val="90000"/>
              </a:lnSpc>
              <a:spcAft>
                <a:spcPts val="600"/>
              </a:spcAft>
            </a:pPr>
            <a:fld id="{08AB70BE-1769-45B8-85A6-0C837432C7E6}" type="slidenum">
              <a:rPr lang="en-US" sz="1900">
                <a:solidFill>
                  <a:srgbClr val="FFFFFF"/>
                </a:solidFill>
              </a:rPr>
              <a:pPr>
                <a:lnSpc>
                  <a:spcPct val="90000"/>
                </a:lnSpc>
                <a:spcAft>
                  <a:spcPts val="600"/>
                </a:spcAft>
              </a:pPr>
              <a:t>6</a:t>
            </a:fld>
            <a:endParaRPr lang="en-US" sz="1900">
              <a:solidFill>
                <a:srgbClr val="FFFFFF"/>
              </a:solidFill>
            </a:endParaRPr>
          </a:p>
        </p:txBody>
      </p:sp>
      <p:pic>
        <p:nvPicPr>
          <p:cNvPr id="1026" name="Picture 2" descr="Study asks high-risk opioid users if they'd take advantage of safe consumption sites | Hub">
            <a:extLst>
              <a:ext uri="{FF2B5EF4-FFF2-40B4-BE49-F238E27FC236}">
                <a16:creationId xmlns:a16="http://schemas.microsoft.com/office/drawing/2014/main" id="{830BA651-9549-FF44-F699-B4018EB575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6" y="-5379"/>
            <a:ext cx="4543251" cy="29905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D3EE49E-BBCE-206B-F580-CD4DAAA12FF6}"/>
              </a:ext>
            </a:extLst>
          </p:cNvPr>
          <p:cNvSpPr txBox="1"/>
          <p:nvPr/>
        </p:nvSpPr>
        <p:spPr>
          <a:xfrm>
            <a:off x="173736" y="2279683"/>
            <a:ext cx="4218104" cy="1384995"/>
          </a:xfrm>
          <a:prstGeom prst="rect">
            <a:avLst/>
          </a:prstGeom>
          <a:noFill/>
        </p:spPr>
        <p:txBody>
          <a:bodyPr wrap="square" rtlCol="0">
            <a:spAutoFit/>
          </a:bodyPr>
          <a:lstStyle/>
          <a:p>
            <a:r>
              <a:rPr lang="en-CA" sz="1400" dirty="0">
                <a:solidFill>
                  <a:schemeClr val="bg2"/>
                </a:solidFill>
              </a:rPr>
              <a:t>Photo retrieved from: </a:t>
            </a:r>
            <a:r>
              <a:rPr lang="en-US" sz="1400" dirty="0">
                <a:solidFill>
                  <a:schemeClr val="bg2"/>
                </a:solidFill>
                <a:hlinkClick r:id="rId7">
                  <a:extLst>
                    <a:ext uri="{A12FA001-AC4F-418D-AE19-62706E023703}">
                      <ahyp:hlinkClr xmlns:ahyp="http://schemas.microsoft.com/office/drawing/2018/hyperlinkcolor" val="tx"/>
                    </a:ext>
                  </a:extLst>
                </a:hlinkClick>
              </a:rPr>
              <a:t>supervised consumption sites </a:t>
            </a:r>
            <a:r>
              <a:rPr lang="en-US" sz="1400" dirty="0" err="1">
                <a:solidFill>
                  <a:schemeClr val="bg2"/>
                </a:solidFill>
                <a:hlinkClick r:id="rId7">
                  <a:extLst>
                    <a:ext uri="{A12FA001-AC4F-418D-AE19-62706E023703}">
                      <ahyp:hlinkClr xmlns:ahyp="http://schemas.microsoft.com/office/drawing/2018/hyperlinkcolor" val="tx"/>
                    </a:ext>
                  </a:extLst>
                </a:hlinkClick>
              </a:rPr>
              <a:t>calgary</a:t>
            </a:r>
            <a:r>
              <a:rPr lang="en-US" sz="1400" dirty="0">
                <a:solidFill>
                  <a:schemeClr val="bg2"/>
                </a:solidFill>
                <a:hlinkClick r:id="rId7">
                  <a:extLst>
                    <a:ext uri="{A12FA001-AC4F-418D-AE19-62706E023703}">
                      <ahyp:hlinkClr xmlns:ahyp="http://schemas.microsoft.com/office/drawing/2018/hyperlinkcolor" val="tx"/>
                    </a:ext>
                  </a:extLst>
                </a:hlinkClick>
              </a:rPr>
              <a:t> - Bing images</a:t>
            </a:r>
            <a:endParaRPr lang="en-CA" sz="1400" dirty="0">
              <a:solidFill>
                <a:schemeClr val="bg2"/>
              </a:solidFill>
            </a:endParaRPr>
          </a:p>
          <a:p>
            <a:endParaRPr lang="en-CA" sz="1400" dirty="0">
              <a:solidFill>
                <a:schemeClr val="bg2"/>
              </a:solidFill>
            </a:endParaRPr>
          </a:p>
          <a:p>
            <a:endParaRPr lang="en-CA" sz="1400" dirty="0">
              <a:solidFill>
                <a:schemeClr val="bg2"/>
              </a:solidFill>
            </a:endParaRPr>
          </a:p>
          <a:p>
            <a:r>
              <a:rPr lang="en-CA" sz="1400" dirty="0">
                <a:solidFill>
                  <a:schemeClr val="bg2"/>
                </a:solidFill>
              </a:rPr>
              <a:t>Photo retrieved from: </a:t>
            </a:r>
            <a:r>
              <a:rPr lang="en-US" sz="1400" dirty="0">
                <a:solidFill>
                  <a:schemeClr val="bg2"/>
                </a:solidFill>
                <a:hlinkClick r:id="rId8">
                  <a:extLst>
                    <a:ext uri="{A12FA001-AC4F-418D-AE19-62706E023703}">
                      <ahyp:hlinkClr xmlns:ahyp="http://schemas.microsoft.com/office/drawing/2018/hyperlinkcolor" val="tx"/>
                    </a:ext>
                  </a:extLst>
                </a:hlinkClick>
              </a:rPr>
              <a:t>Edmonton considering drug checking program to prevent overdoses | CBC News</a:t>
            </a:r>
            <a:endParaRPr lang="en-CA" sz="1400" dirty="0">
              <a:solidFill>
                <a:schemeClr val="bg2"/>
              </a:solidFill>
            </a:endParaRPr>
          </a:p>
        </p:txBody>
      </p:sp>
    </p:spTree>
    <p:extLst>
      <p:ext uri="{BB962C8B-B14F-4D97-AF65-F5344CB8AC3E}">
        <p14:creationId xmlns:p14="http://schemas.microsoft.com/office/powerpoint/2010/main" val="171567124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 calcmode="lin" valueType="num">
                                      <p:cBhvr>
                                        <p:cTn id="42" dur="1000" fill="hold"/>
                                        <p:tgtEl>
                                          <p:spTgt spid="1026"/>
                                        </p:tgtEl>
                                        <p:attrNameLst>
                                          <p:attrName>ppt_w</p:attrName>
                                        </p:attrNameLst>
                                      </p:cBhvr>
                                      <p:tavLst>
                                        <p:tav tm="0">
                                          <p:val>
                                            <p:fltVal val="0"/>
                                          </p:val>
                                        </p:tav>
                                        <p:tav tm="100000">
                                          <p:val>
                                            <p:strVal val="#ppt_w"/>
                                          </p:val>
                                        </p:tav>
                                      </p:tavLst>
                                    </p:anim>
                                    <p:anim calcmode="lin" valueType="num">
                                      <p:cBhvr>
                                        <p:cTn id="43" dur="1000" fill="hold"/>
                                        <p:tgtEl>
                                          <p:spTgt spid="1026"/>
                                        </p:tgtEl>
                                        <p:attrNameLst>
                                          <p:attrName>ppt_h</p:attrName>
                                        </p:attrNameLst>
                                      </p:cBhvr>
                                      <p:tavLst>
                                        <p:tav tm="0">
                                          <p:val>
                                            <p:fltVal val="0"/>
                                          </p:val>
                                        </p:tav>
                                        <p:tav tm="100000">
                                          <p:val>
                                            <p:strVal val="#ppt_h"/>
                                          </p:val>
                                        </p:tav>
                                      </p:tavLst>
                                    </p:anim>
                                    <p:anim calcmode="lin" valueType="num">
                                      <p:cBhvr>
                                        <p:cTn id="44" dur="1000" fill="hold"/>
                                        <p:tgtEl>
                                          <p:spTgt spid="1026"/>
                                        </p:tgtEl>
                                        <p:attrNameLst>
                                          <p:attrName>style.rotation</p:attrName>
                                        </p:attrNameLst>
                                      </p:cBhvr>
                                      <p:tavLst>
                                        <p:tav tm="0">
                                          <p:val>
                                            <p:fltVal val="90"/>
                                          </p:val>
                                        </p:tav>
                                        <p:tav tm="100000">
                                          <p:val>
                                            <p:fltVal val="0"/>
                                          </p:val>
                                        </p:tav>
                                      </p:tavLst>
                                    </p:anim>
                                    <p:animEffect transition="in" filter="fade">
                                      <p:cBhvr>
                                        <p:cTn id="45" dur="1000"/>
                                        <p:tgtEl>
                                          <p:spTgt spid="1026"/>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style.rotation</p:attrName>
                                        </p:attrNameLst>
                                      </p:cBhvr>
                                      <p:tavLst>
                                        <p:tav tm="0">
                                          <p:val>
                                            <p:fltVal val="90"/>
                                          </p:val>
                                        </p:tav>
                                        <p:tav tm="100000">
                                          <p:val>
                                            <p:fltVal val="0"/>
                                          </p:val>
                                        </p:tav>
                                      </p:tavLst>
                                    </p:anim>
                                    <p:animEffect transition="in" filter="fade">
                                      <p:cBhvr>
                                        <p:cTn id="53" dur="10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2"/>
                </p:tgtEl>
              </p:cMediaNode>
            </p:audio>
          </p:childTnLst>
        </p:cTn>
      </p:par>
    </p:tnLst>
    <p:bldLst>
      <p:bldP spid="59" grpId="0" animBg="1"/>
      <p:bldP spid="3"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1ED9-04DB-4CDE-9061-CBB220C8211E}"/>
              </a:ext>
            </a:extLst>
          </p:cNvPr>
          <p:cNvSpPr>
            <a:spLocks noGrp="1"/>
          </p:cNvSpPr>
          <p:nvPr>
            <p:ph type="ctrTitle"/>
          </p:nvPr>
        </p:nvSpPr>
        <p:spPr>
          <a:xfrm>
            <a:off x="1017651" y="932409"/>
            <a:ext cx="4770783" cy="541827"/>
          </a:xfrm>
        </p:spPr>
        <p:txBody>
          <a:bodyPr>
            <a:normAutofit fontScale="90000"/>
          </a:bodyPr>
          <a:lstStyle/>
          <a:p>
            <a:pPr algn="ctr"/>
            <a:br>
              <a:rPr lang="en-US" sz="4400" dirty="0"/>
            </a:br>
            <a:r>
              <a:rPr lang="en-US" sz="3600" dirty="0"/>
              <a:t>THE LINK</a:t>
            </a:r>
            <a:br>
              <a:rPr lang="en-US" dirty="0"/>
            </a:br>
            <a:endParaRPr lang="en-US" dirty="0"/>
          </a:p>
        </p:txBody>
      </p:sp>
      <p:pic>
        <p:nvPicPr>
          <p:cNvPr id="6" name="Picture Placeholder 5" descr="Moon in the evening sky">
            <a:extLst>
              <a:ext uri="{FF2B5EF4-FFF2-40B4-BE49-F238E27FC236}">
                <a16:creationId xmlns:a16="http://schemas.microsoft.com/office/drawing/2014/main" id="{F5199BAF-8671-4A5C-B912-4B2556FF9B3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57901" y="1"/>
            <a:ext cx="6134099" cy="6857999"/>
          </a:xfrm>
        </p:spPr>
      </p:pic>
      <p:sp>
        <p:nvSpPr>
          <p:cNvPr id="3" name="Subtitle 2">
            <a:extLst>
              <a:ext uri="{FF2B5EF4-FFF2-40B4-BE49-F238E27FC236}">
                <a16:creationId xmlns:a16="http://schemas.microsoft.com/office/drawing/2014/main" id="{855FC34B-AEBB-4162-8BC0-9234A2B83958}"/>
              </a:ext>
            </a:extLst>
          </p:cNvPr>
          <p:cNvSpPr>
            <a:spLocks noGrp="1"/>
          </p:cNvSpPr>
          <p:nvPr>
            <p:ph type="subTitle" idx="1"/>
          </p:nvPr>
        </p:nvSpPr>
        <p:spPr>
          <a:xfrm>
            <a:off x="0" y="2604750"/>
            <a:ext cx="11000792" cy="4253249"/>
          </a:xfrm>
        </p:spPr>
        <p:txBody>
          <a:bodyPr>
            <a:normAutofit/>
          </a:bodyPr>
          <a:lstStyle/>
          <a:p>
            <a:r>
              <a:rPr lang="en-US" sz="1500" dirty="0"/>
              <a:t>Contributing factors and Negative influences </a:t>
            </a:r>
          </a:p>
          <a:p>
            <a:pPr marL="1257300" indent="-342900">
              <a:lnSpc>
                <a:spcPct val="100000"/>
              </a:lnSpc>
              <a:buFont typeface="Arial" panose="020B0604020202020204" pitchFamily="34" charset="0"/>
              <a:buChar char="•"/>
            </a:pPr>
            <a:r>
              <a:rPr lang="en-US" sz="1500" dirty="0"/>
              <a:t>Multi-system failure to regulate the production and distribution of opioids</a:t>
            </a:r>
          </a:p>
          <a:p>
            <a:pPr marL="1257300" indent="-342900">
              <a:lnSpc>
                <a:spcPct val="100000"/>
              </a:lnSpc>
              <a:buFont typeface="Arial" panose="020B0604020202020204" pitchFamily="34" charset="0"/>
              <a:buChar char="•"/>
            </a:pPr>
            <a:r>
              <a:rPr lang="en-US" sz="1500" dirty="0"/>
              <a:t>Care, treatment, social services, knowledge within mainstream medicine and the connection, or lack there of, between all aspects and sources; inaccessibility and lack of knowledge for those who use substances </a:t>
            </a:r>
          </a:p>
          <a:p>
            <a:pPr marL="1257300" indent="-342900">
              <a:lnSpc>
                <a:spcPct val="100000"/>
              </a:lnSpc>
              <a:buFont typeface="Arial" panose="020B0604020202020204" pitchFamily="34" charset="0"/>
              <a:buChar char="•"/>
            </a:pPr>
            <a:r>
              <a:rPr lang="en-US" sz="1500" dirty="0"/>
              <a:t>Stigma surrounding addiction, substance use, and mental illness</a:t>
            </a:r>
          </a:p>
          <a:p>
            <a:pPr marL="1257300" indent="-342900">
              <a:lnSpc>
                <a:spcPct val="100000"/>
              </a:lnSpc>
              <a:buFont typeface="Arial" panose="020B0604020202020204" pitchFamily="34" charset="0"/>
              <a:buChar char="•"/>
            </a:pPr>
            <a:r>
              <a:rPr lang="en-US" sz="1500" dirty="0"/>
              <a:t>A lack of substance use and addiction training within mainstream medicine and health care professions </a:t>
            </a:r>
          </a:p>
          <a:p>
            <a:pPr marL="1257300" indent="-342900">
              <a:lnSpc>
                <a:spcPct val="100000"/>
              </a:lnSpc>
              <a:buFont typeface="Arial" panose="020B0604020202020204" pitchFamily="34" charset="0"/>
              <a:buChar char="•"/>
            </a:pPr>
            <a:r>
              <a:rPr lang="en-US" sz="1500" dirty="0"/>
              <a:t>A grey area existing between incarceration because of substance use as opposed to treatment and support</a:t>
            </a:r>
          </a:p>
          <a:p>
            <a:pPr marL="1257300" indent="-342900">
              <a:lnSpc>
                <a:spcPct val="100000"/>
              </a:lnSpc>
              <a:buFont typeface="Arial" panose="020B0604020202020204" pitchFamily="34" charset="0"/>
              <a:buChar char="•"/>
            </a:pPr>
            <a:r>
              <a:rPr lang="en-US" sz="1500" dirty="0"/>
              <a:t>Lack of prevention strategies and approaches</a:t>
            </a:r>
          </a:p>
          <a:p>
            <a:pPr>
              <a:lnSpc>
                <a:spcPct val="100000"/>
              </a:lnSpc>
            </a:pPr>
            <a:r>
              <a:rPr lang="en-US" sz="1500" dirty="0"/>
              <a:t>		- </a:t>
            </a:r>
            <a:r>
              <a:rPr lang="en-US" sz="1500" dirty="0" err="1"/>
              <a:t>Feldscher</a:t>
            </a:r>
            <a:r>
              <a:rPr lang="en-US" sz="1500" dirty="0"/>
              <a:t>, </a:t>
            </a:r>
            <a:r>
              <a:rPr lang="en-US" sz="1500" i="1" dirty="0"/>
              <a:t>K. (2022, February 9).</a:t>
            </a:r>
          </a:p>
        </p:txBody>
      </p:sp>
      <p:sp>
        <p:nvSpPr>
          <p:cNvPr id="8" name="TextBox 7">
            <a:extLst>
              <a:ext uri="{FF2B5EF4-FFF2-40B4-BE49-F238E27FC236}">
                <a16:creationId xmlns:a16="http://schemas.microsoft.com/office/drawing/2014/main" id="{006BE2DC-6A36-8FF6-42F6-D8B1AC0636D4}"/>
              </a:ext>
            </a:extLst>
          </p:cNvPr>
          <p:cNvSpPr txBox="1"/>
          <p:nvPr/>
        </p:nvSpPr>
        <p:spPr>
          <a:xfrm>
            <a:off x="11830820" y="6484885"/>
            <a:ext cx="630647" cy="373115"/>
          </a:xfrm>
          <a:prstGeom prst="rect">
            <a:avLst/>
          </a:prstGeom>
          <a:noFill/>
        </p:spPr>
        <p:txBody>
          <a:bodyPr wrap="square">
            <a:spAutoFit/>
          </a:bodyPr>
          <a:lstStyle/>
          <a:p>
            <a:pPr>
              <a:lnSpc>
                <a:spcPct val="90000"/>
              </a:lnSpc>
              <a:spcAft>
                <a:spcPts val="600"/>
              </a:spcAft>
            </a:pPr>
            <a:fld id="{08AB70BE-1769-45B8-85A6-0C837432C7E6}" type="slidenum">
              <a:rPr lang="en-US" sz="2000" smtClean="0">
                <a:solidFill>
                  <a:srgbClr val="FFFFFF"/>
                </a:solidFill>
                <a:latin typeface="+mj-lt"/>
              </a:rPr>
              <a:pPr>
                <a:lnSpc>
                  <a:spcPct val="90000"/>
                </a:lnSpc>
                <a:spcAft>
                  <a:spcPts val="600"/>
                </a:spcAft>
              </a:pPr>
              <a:t>7</a:t>
            </a:fld>
            <a:endParaRPr lang="en-US" sz="2000" dirty="0">
              <a:solidFill>
                <a:srgbClr val="FFFFFF"/>
              </a:solidFill>
              <a:latin typeface="+mj-lt"/>
            </a:endParaRPr>
          </a:p>
        </p:txBody>
      </p:sp>
    </p:spTree>
    <p:extLst>
      <p:ext uri="{BB962C8B-B14F-4D97-AF65-F5344CB8AC3E}">
        <p14:creationId xmlns:p14="http://schemas.microsoft.com/office/powerpoint/2010/main" val="326607676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1000"/>
                                        <p:tgtEl>
                                          <p:spTgt spid="3">
                                            <p:txEl>
                                              <p:pRg st="4" end="4"/>
                                            </p:txEl>
                                          </p:spTgt>
                                        </p:tgtEl>
                                      </p:cBhvr>
                                    </p:animEffect>
                                    <p:anim calcmode="lin" valueType="num">
                                      <p:cBhvr>
                                        <p:cTn id="4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1000"/>
                                        <p:tgtEl>
                                          <p:spTgt spid="3">
                                            <p:txEl>
                                              <p:pRg st="5" end="5"/>
                                            </p:txEl>
                                          </p:spTgt>
                                        </p:tgtEl>
                                      </p:cBhvr>
                                    </p:animEffect>
                                    <p:anim calcmode="lin" valueType="num">
                                      <p:cBhvr>
                                        <p:cTn id="5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1000"/>
                                        <p:tgtEl>
                                          <p:spTgt spid="3">
                                            <p:txEl>
                                              <p:pRg st="6" end="6"/>
                                            </p:txEl>
                                          </p:spTgt>
                                        </p:tgtEl>
                                      </p:cBhvr>
                                    </p:animEffect>
                                    <p:anim calcmode="lin" valueType="num">
                                      <p:cBhvr>
                                        <p:cTn id="6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fade">
                                      <p:cBhvr>
                                        <p:cTn id="68" dur="1000"/>
                                        <p:tgtEl>
                                          <p:spTgt spid="3">
                                            <p:txEl>
                                              <p:pRg st="7" end="7"/>
                                            </p:txEl>
                                          </p:spTgt>
                                        </p:tgtEl>
                                      </p:cBhvr>
                                    </p:animEffect>
                                    <p:anim calcmode="lin" valueType="num">
                                      <p:cBhvr>
                                        <p:cTn id="6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1B63FF7C-BCE4-419D-9C3F-41EC23EAB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860C7B-C231-4C73-B846-9641A2720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59A0FD-000E-4BE6-AF65-BB86C656DB23}"/>
              </a:ext>
            </a:extLst>
          </p:cNvPr>
          <p:cNvSpPr>
            <a:spLocks noGrp="1"/>
          </p:cNvSpPr>
          <p:nvPr>
            <p:ph type="title"/>
          </p:nvPr>
        </p:nvSpPr>
        <p:spPr>
          <a:xfrm>
            <a:off x="1017651" y="0"/>
            <a:ext cx="4770783" cy="637362"/>
          </a:xfrm>
        </p:spPr>
        <p:txBody>
          <a:bodyPr vert="horz" lIns="91440" tIns="45720" rIns="91440" bIns="45720" rtlCol="0" anchor="b">
            <a:normAutofit/>
          </a:bodyPr>
          <a:lstStyle/>
          <a:p>
            <a:pPr algn="ctr"/>
            <a:r>
              <a:rPr lang="en-US" sz="3200" dirty="0">
                <a:solidFill>
                  <a:srgbClr val="FFFFFF"/>
                </a:solidFill>
              </a:rPr>
              <a:t>THE ISSUE</a:t>
            </a:r>
          </a:p>
        </p:txBody>
      </p:sp>
      <p:sp>
        <p:nvSpPr>
          <p:cNvPr id="20" name="Freeform: Shape 19">
            <a:extLst>
              <a:ext uri="{FF2B5EF4-FFF2-40B4-BE49-F238E27FC236}">
                <a16:creationId xmlns:a16="http://schemas.microsoft.com/office/drawing/2014/main" id="{90A57368-014F-41F3-B5AF-E1701430F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7620"/>
            <a:ext cx="11576868" cy="2500379"/>
          </a:xfrm>
          <a:custGeom>
            <a:avLst/>
            <a:gdLst>
              <a:gd name="connsiteX0" fmla="*/ 0 w 11576868"/>
              <a:gd name="connsiteY0" fmla="*/ 0 h 2500379"/>
              <a:gd name="connsiteX1" fmla="*/ 949598 w 11576868"/>
              <a:gd name="connsiteY1" fmla="*/ 0 h 2500379"/>
              <a:gd name="connsiteX2" fmla="*/ 2713710 w 11576868"/>
              <a:gd name="connsiteY2" fmla="*/ 0 h 2500379"/>
              <a:gd name="connsiteX3" fmla="*/ 3638550 w 11576868"/>
              <a:gd name="connsiteY3" fmla="*/ 0 h 2500379"/>
              <a:gd name="connsiteX4" fmla="*/ 4302399 w 11576868"/>
              <a:gd name="connsiteY4" fmla="*/ 0 h 2500379"/>
              <a:gd name="connsiteX5" fmla="*/ 8772860 w 11576868"/>
              <a:gd name="connsiteY5" fmla="*/ 0 h 2500379"/>
              <a:gd name="connsiteX6" fmla="*/ 8772860 w 11576868"/>
              <a:gd name="connsiteY6" fmla="*/ 1898 h 2500379"/>
              <a:gd name="connsiteX7" fmla="*/ 8847928 w 11576868"/>
              <a:gd name="connsiteY7" fmla="*/ 0 h 2500379"/>
              <a:gd name="connsiteX8" fmla="*/ 11574871 w 11576868"/>
              <a:gd name="connsiteY8" fmla="*/ 2460835 h 2500379"/>
              <a:gd name="connsiteX9" fmla="*/ 11576868 w 11576868"/>
              <a:gd name="connsiteY9" fmla="*/ 2500379 h 2500379"/>
              <a:gd name="connsiteX10" fmla="*/ 0 w 11576868"/>
              <a:gd name="connsiteY10" fmla="*/ 2500379 h 2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6868" h="2500379">
                <a:moveTo>
                  <a:pt x="0" y="0"/>
                </a:moveTo>
                <a:lnTo>
                  <a:pt x="949598" y="0"/>
                </a:lnTo>
                <a:lnTo>
                  <a:pt x="2713710" y="0"/>
                </a:lnTo>
                <a:lnTo>
                  <a:pt x="3638550" y="0"/>
                </a:lnTo>
                <a:lnTo>
                  <a:pt x="4302399" y="0"/>
                </a:lnTo>
                <a:lnTo>
                  <a:pt x="8772860" y="0"/>
                </a:lnTo>
                <a:lnTo>
                  <a:pt x="8772860" y="1898"/>
                </a:lnTo>
                <a:lnTo>
                  <a:pt x="8847928" y="0"/>
                </a:lnTo>
                <a:cubicBezTo>
                  <a:pt x="10267176" y="0"/>
                  <a:pt x="11434500" y="1078620"/>
                  <a:pt x="11574871" y="2460835"/>
                </a:cubicBezTo>
                <a:lnTo>
                  <a:pt x="11576868" y="2500379"/>
                </a:lnTo>
                <a:lnTo>
                  <a:pt x="0" y="2500379"/>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0A7D7FD3-4EFF-9755-B79F-7982177CE091}"/>
              </a:ext>
            </a:extLst>
          </p:cNvPr>
          <p:cNvSpPr txBox="1"/>
          <p:nvPr/>
        </p:nvSpPr>
        <p:spPr>
          <a:xfrm>
            <a:off x="-81391" y="610199"/>
            <a:ext cx="6815508" cy="6324808"/>
          </a:xfrm>
          <a:prstGeom prst="rect">
            <a:avLst/>
          </a:prstGeom>
          <a:noFill/>
        </p:spPr>
        <p:txBody>
          <a:bodyPr wrap="square" rtlCol="0">
            <a:spAutoFit/>
          </a:bodyPr>
          <a:lstStyle/>
          <a:p>
            <a:r>
              <a:rPr lang="en-CA" sz="1500" dirty="0">
                <a:solidFill>
                  <a:schemeClr val="bg2"/>
                </a:solidFill>
              </a:rPr>
              <a:t>Negative outcomes and side effects:</a:t>
            </a:r>
          </a:p>
          <a:p>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Short-term side effects include but are not limited to confusion, constipation, dizziness and drowsiness, nausea, vomiting, unintentional overdose </a:t>
            </a:r>
          </a:p>
          <a:p>
            <a:pPr marL="742950" lvl="1"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Long-term side effects include but are not limited to adrenal insufficiency, sleep apnea, hypogonadism, osteoporosis, tremors, gastroesophageal reflux disease (GERD), opioid-induced hyperalgesia (OIH), unintentional overdose, suppressing of the immune system which increases the chances of infection(s), and death. </a:t>
            </a:r>
          </a:p>
          <a:p>
            <a:pPr marL="742950" lvl="1"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Tolerance and dependence, withdrawal symptoms, opioid use disorder, and addiction. </a:t>
            </a:r>
          </a:p>
          <a:p>
            <a:pPr>
              <a:buClr>
                <a:schemeClr val="accent5"/>
              </a:buClr>
            </a:pPr>
            <a:r>
              <a:rPr lang="en-CA" sz="1500" dirty="0">
                <a:solidFill>
                  <a:schemeClr val="bg2"/>
                </a:solidFill>
              </a:rPr>
              <a:t>		- </a:t>
            </a:r>
            <a:r>
              <a:rPr lang="en-CA" sz="1500" i="1" dirty="0">
                <a:solidFill>
                  <a:schemeClr val="bg2"/>
                </a:solidFill>
              </a:rPr>
              <a:t>Nall and Morrell (2023, July 28).</a:t>
            </a:r>
          </a:p>
          <a:p>
            <a:pPr>
              <a:buClr>
                <a:schemeClr val="accent5"/>
              </a:buClr>
            </a:pPr>
            <a:r>
              <a:rPr lang="en-CA" sz="1500" dirty="0">
                <a:solidFill>
                  <a:schemeClr val="bg2"/>
                </a:solidFill>
              </a:rPr>
              <a:t>Contributing factors:</a:t>
            </a:r>
          </a:p>
          <a:p>
            <a:pPr marL="285750"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Contributing factors or the causes of addiction vary significantly; there is not one single theory, reason, or contributor that explains why people become addicted to substances such as fentanyl</a:t>
            </a:r>
          </a:p>
          <a:p>
            <a:pPr marL="742950" lvl="1"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Early life experiences, trauma, parenting styles, neglectful parenting, exposure to violence, divorce, unstable living situations, poverty, homelessness, peer pressure, mental illnesses or poor mental health (i.e.. Depression, anxiety, stress) are some of the most common life circumstances and contributing factors to addiction. </a:t>
            </a:r>
          </a:p>
          <a:p>
            <a:pPr lvl="1">
              <a:buClr>
                <a:schemeClr val="accent5"/>
              </a:buClr>
            </a:pPr>
            <a:r>
              <a:rPr lang="en-CA" sz="1500" dirty="0">
                <a:solidFill>
                  <a:schemeClr val="bg2"/>
                </a:solidFill>
              </a:rPr>
              <a:t>		</a:t>
            </a:r>
            <a:r>
              <a:rPr lang="en-CA" sz="1500" i="1" dirty="0">
                <a:solidFill>
                  <a:schemeClr val="bg2"/>
                </a:solidFill>
              </a:rPr>
              <a:t>- Psychology Today (n.d.).</a:t>
            </a:r>
          </a:p>
        </p:txBody>
      </p:sp>
      <p:pic>
        <p:nvPicPr>
          <p:cNvPr id="3" name="Picture 2" descr="A blue background with white text&#10;&#10;Description automatically generated">
            <a:extLst>
              <a:ext uri="{FF2B5EF4-FFF2-40B4-BE49-F238E27FC236}">
                <a16:creationId xmlns:a16="http://schemas.microsoft.com/office/drawing/2014/main" id="{BCDAEAA2-CA34-6B02-42AF-C60EF8A08A15}"/>
              </a:ext>
            </a:extLst>
          </p:cNvPr>
          <p:cNvPicPr>
            <a:picLocks noChangeAspect="1"/>
          </p:cNvPicPr>
          <p:nvPr/>
        </p:nvPicPr>
        <p:blipFill>
          <a:blip r:embed="rId2"/>
          <a:stretch>
            <a:fillRect/>
          </a:stretch>
        </p:blipFill>
        <p:spPr>
          <a:xfrm>
            <a:off x="6643396" y="-1"/>
            <a:ext cx="5548603" cy="6858001"/>
          </a:xfrm>
          <a:prstGeom prst="rect">
            <a:avLst/>
          </a:prstGeom>
        </p:spPr>
      </p:pic>
      <p:sp>
        <p:nvSpPr>
          <p:cNvPr id="12" name="TextBox 11">
            <a:extLst>
              <a:ext uri="{FF2B5EF4-FFF2-40B4-BE49-F238E27FC236}">
                <a16:creationId xmlns:a16="http://schemas.microsoft.com/office/drawing/2014/main" id="{6619A5B2-F3E5-7803-067A-F5930C75BC4C}"/>
              </a:ext>
            </a:extLst>
          </p:cNvPr>
          <p:cNvSpPr txBox="1"/>
          <p:nvPr/>
        </p:nvSpPr>
        <p:spPr>
          <a:xfrm>
            <a:off x="8545916" y="-43"/>
            <a:ext cx="3767413" cy="276999"/>
          </a:xfrm>
          <a:prstGeom prst="rect">
            <a:avLst/>
          </a:prstGeom>
          <a:noFill/>
        </p:spPr>
        <p:txBody>
          <a:bodyPr wrap="square" rtlCol="0">
            <a:spAutoFit/>
          </a:bodyPr>
          <a:lstStyle/>
          <a:p>
            <a:r>
              <a:rPr lang="en-CA" sz="1200" dirty="0">
                <a:solidFill>
                  <a:schemeClr val="bg2"/>
                </a:solidFill>
              </a:rPr>
              <a:t>Image retrieved from: </a:t>
            </a:r>
            <a:r>
              <a:rPr lang="en-US" sz="1200" dirty="0">
                <a:solidFill>
                  <a:schemeClr val="bg2"/>
                </a:solidFill>
                <a:hlinkClick r:id="rId3">
                  <a:extLst>
                    <a:ext uri="{A12FA001-AC4F-418D-AE19-62706E023703}">
                      <ahyp:hlinkClr xmlns:ahyp="http://schemas.microsoft.com/office/drawing/2018/hyperlinkcolor" val="tx"/>
                    </a:ext>
                  </a:extLst>
                </a:hlinkClick>
              </a:rPr>
              <a:t>cycle of addiction - Bing images</a:t>
            </a:r>
            <a:endParaRPr lang="en-CA" sz="1200" dirty="0">
              <a:solidFill>
                <a:schemeClr val="bg2"/>
              </a:solidFill>
            </a:endParaRPr>
          </a:p>
        </p:txBody>
      </p:sp>
    </p:spTree>
    <p:extLst>
      <p:ext uri="{BB962C8B-B14F-4D97-AF65-F5344CB8AC3E}">
        <p14:creationId xmlns:p14="http://schemas.microsoft.com/office/powerpoint/2010/main" val="78730055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1000"/>
                                        <p:tgtEl>
                                          <p:spTgt spid="11">
                                            <p:txEl>
                                              <p:pRg st="4" end="4"/>
                                            </p:txEl>
                                          </p:spTgt>
                                        </p:tgtEl>
                                      </p:cBhvr>
                                    </p:animEffect>
                                    <p:anim calcmode="lin" valueType="num">
                                      <p:cBhvr>
                                        <p:cTn id="2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1000"/>
                                        <p:tgtEl>
                                          <p:spTgt spid="11">
                                            <p:txEl>
                                              <p:pRg st="6" end="6"/>
                                            </p:txEl>
                                          </p:spTgt>
                                        </p:tgtEl>
                                      </p:cBhvr>
                                    </p:animEffect>
                                    <p:anim calcmode="lin" valueType="num">
                                      <p:cBhvr>
                                        <p:cTn id="28"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xEl>
                                              <p:pRg st="7" end="7"/>
                                            </p:txEl>
                                          </p:spTgt>
                                        </p:tgtEl>
                                        <p:attrNameLst>
                                          <p:attrName>style.visibility</p:attrName>
                                        </p:attrNameLst>
                                      </p:cBhvr>
                                      <p:to>
                                        <p:strVal val="visible"/>
                                      </p:to>
                                    </p:set>
                                    <p:animEffect transition="in" filter="fade">
                                      <p:cBhvr>
                                        <p:cTn id="34" dur="1000"/>
                                        <p:tgtEl>
                                          <p:spTgt spid="11">
                                            <p:txEl>
                                              <p:pRg st="7" end="7"/>
                                            </p:txEl>
                                          </p:spTgt>
                                        </p:tgtEl>
                                      </p:cBhvr>
                                    </p:animEffect>
                                    <p:anim calcmode="lin" valueType="num">
                                      <p:cBhvr>
                                        <p:cTn id="3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xEl>
                                              <p:pRg st="8" end="8"/>
                                            </p:txEl>
                                          </p:spTgt>
                                        </p:tgtEl>
                                        <p:attrNameLst>
                                          <p:attrName>style.visibility</p:attrName>
                                        </p:attrNameLst>
                                      </p:cBhvr>
                                      <p:to>
                                        <p:strVal val="visible"/>
                                      </p:to>
                                    </p:set>
                                    <p:animEffect transition="in" filter="fade">
                                      <p:cBhvr>
                                        <p:cTn id="41" dur="1000"/>
                                        <p:tgtEl>
                                          <p:spTgt spid="11">
                                            <p:txEl>
                                              <p:pRg st="8" end="8"/>
                                            </p:txEl>
                                          </p:spTgt>
                                        </p:tgtEl>
                                      </p:cBhvr>
                                    </p:animEffect>
                                    <p:anim calcmode="lin" valueType="num">
                                      <p:cBhvr>
                                        <p:cTn id="42"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xEl>
                                              <p:pRg st="10" end="10"/>
                                            </p:txEl>
                                          </p:spTgt>
                                        </p:tgtEl>
                                        <p:attrNameLst>
                                          <p:attrName>style.visibility</p:attrName>
                                        </p:attrNameLst>
                                      </p:cBhvr>
                                      <p:to>
                                        <p:strVal val="visible"/>
                                      </p:to>
                                    </p:set>
                                    <p:animEffect transition="in" filter="fade">
                                      <p:cBhvr>
                                        <p:cTn id="46" dur="1000"/>
                                        <p:tgtEl>
                                          <p:spTgt spid="11">
                                            <p:txEl>
                                              <p:pRg st="10" end="10"/>
                                            </p:txEl>
                                          </p:spTgt>
                                        </p:tgtEl>
                                      </p:cBhvr>
                                    </p:animEffect>
                                    <p:anim calcmode="lin" valueType="num">
                                      <p:cBhvr>
                                        <p:cTn id="47"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11">
                                            <p:txEl>
                                              <p:pRg st="10" end="10"/>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xEl>
                                              <p:pRg st="12" end="12"/>
                                            </p:txEl>
                                          </p:spTgt>
                                        </p:tgtEl>
                                        <p:attrNameLst>
                                          <p:attrName>style.visibility</p:attrName>
                                        </p:attrNameLst>
                                      </p:cBhvr>
                                      <p:to>
                                        <p:strVal val="visible"/>
                                      </p:to>
                                    </p:set>
                                    <p:animEffect transition="in" filter="fade">
                                      <p:cBhvr>
                                        <p:cTn id="51" dur="1000"/>
                                        <p:tgtEl>
                                          <p:spTgt spid="11">
                                            <p:txEl>
                                              <p:pRg st="12" end="12"/>
                                            </p:txEl>
                                          </p:spTgt>
                                        </p:tgtEl>
                                      </p:cBhvr>
                                    </p:animEffect>
                                    <p:anim calcmode="lin" valueType="num">
                                      <p:cBhvr>
                                        <p:cTn id="52" dur="1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p:cTn id="53" dur="1000" fill="hold"/>
                                        <p:tgtEl>
                                          <p:spTgt spid="11">
                                            <p:txEl>
                                              <p:pRg st="12" end="12"/>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xEl>
                                              <p:pRg st="13" end="13"/>
                                            </p:txEl>
                                          </p:spTgt>
                                        </p:tgtEl>
                                        <p:attrNameLst>
                                          <p:attrName>style.visibility</p:attrName>
                                        </p:attrNameLst>
                                      </p:cBhvr>
                                      <p:to>
                                        <p:strVal val="visible"/>
                                      </p:to>
                                    </p:set>
                                    <p:animEffect transition="in" filter="fade">
                                      <p:cBhvr>
                                        <p:cTn id="56" dur="1000"/>
                                        <p:tgtEl>
                                          <p:spTgt spid="11">
                                            <p:txEl>
                                              <p:pRg st="13" end="13"/>
                                            </p:txEl>
                                          </p:spTgt>
                                        </p:tgtEl>
                                      </p:cBhvr>
                                    </p:animEffect>
                                    <p:anim calcmode="lin" valueType="num">
                                      <p:cBhvr>
                                        <p:cTn id="57" dur="1000" fill="hold"/>
                                        <p:tgtEl>
                                          <p:spTgt spid="11">
                                            <p:txEl>
                                              <p:pRg st="13" end="13"/>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1000" fill="hold"/>
                                        <p:tgtEl>
                                          <p:spTgt spid="3"/>
                                        </p:tgtEl>
                                        <p:attrNameLst>
                                          <p:attrName>ppt_w</p:attrName>
                                        </p:attrNameLst>
                                      </p:cBhvr>
                                      <p:tavLst>
                                        <p:tav tm="0">
                                          <p:val>
                                            <p:fltVal val="0"/>
                                          </p:val>
                                        </p:tav>
                                        <p:tav tm="100000">
                                          <p:val>
                                            <p:strVal val="#ppt_w"/>
                                          </p:val>
                                        </p:tav>
                                      </p:tavLst>
                                    </p:anim>
                                    <p:anim calcmode="lin" valueType="num">
                                      <p:cBhvr>
                                        <p:cTn id="64" dur="1000" fill="hold"/>
                                        <p:tgtEl>
                                          <p:spTgt spid="3"/>
                                        </p:tgtEl>
                                        <p:attrNameLst>
                                          <p:attrName>ppt_h</p:attrName>
                                        </p:attrNameLst>
                                      </p:cBhvr>
                                      <p:tavLst>
                                        <p:tav tm="0">
                                          <p:val>
                                            <p:fltVal val="0"/>
                                          </p:val>
                                        </p:tav>
                                        <p:tav tm="100000">
                                          <p:val>
                                            <p:strVal val="#ppt_h"/>
                                          </p:val>
                                        </p:tav>
                                      </p:tavLst>
                                    </p:anim>
                                    <p:anim calcmode="lin" valueType="num">
                                      <p:cBhvr>
                                        <p:cTn id="65" dur="1000" fill="hold"/>
                                        <p:tgtEl>
                                          <p:spTgt spid="3"/>
                                        </p:tgtEl>
                                        <p:attrNameLst>
                                          <p:attrName>style.rotation</p:attrName>
                                        </p:attrNameLst>
                                      </p:cBhvr>
                                      <p:tavLst>
                                        <p:tav tm="0">
                                          <p:val>
                                            <p:fltVal val="90"/>
                                          </p:val>
                                        </p:tav>
                                        <p:tav tm="100000">
                                          <p:val>
                                            <p:fltVal val="0"/>
                                          </p:val>
                                        </p:tav>
                                      </p:tavLst>
                                    </p:anim>
                                    <p:animEffect transition="in" filter="fade">
                                      <p:cBhvr>
                                        <p:cTn id="66" dur="10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1B63FF7C-BCE4-419D-9C3F-41EC23EAB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860C7B-C231-4C73-B846-9641A2720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59A0FD-000E-4BE6-AF65-BB86C656DB23}"/>
              </a:ext>
            </a:extLst>
          </p:cNvPr>
          <p:cNvSpPr>
            <a:spLocks noGrp="1"/>
          </p:cNvSpPr>
          <p:nvPr>
            <p:ph type="title"/>
          </p:nvPr>
        </p:nvSpPr>
        <p:spPr>
          <a:xfrm>
            <a:off x="1247871" y="43504"/>
            <a:ext cx="4770783" cy="506733"/>
          </a:xfrm>
        </p:spPr>
        <p:txBody>
          <a:bodyPr vert="horz" lIns="91440" tIns="45720" rIns="91440" bIns="45720" rtlCol="0" anchor="b">
            <a:noAutofit/>
          </a:bodyPr>
          <a:lstStyle/>
          <a:p>
            <a:pPr algn="ctr"/>
            <a:r>
              <a:rPr lang="en-US" sz="3200" dirty="0">
                <a:solidFill>
                  <a:srgbClr val="FFFFFF"/>
                </a:solidFill>
              </a:rPr>
              <a:t>THE ISSUE</a:t>
            </a:r>
          </a:p>
        </p:txBody>
      </p:sp>
      <p:sp>
        <p:nvSpPr>
          <p:cNvPr id="20" name="Freeform: Shape 19">
            <a:extLst>
              <a:ext uri="{FF2B5EF4-FFF2-40B4-BE49-F238E27FC236}">
                <a16:creationId xmlns:a16="http://schemas.microsoft.com/office/drawing/2014/main" id="{90A57368-014F-41F3-B5AF-E1701430F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7620"/>
            <a:ext cx="11576868" cy="2500379"/>
          </a:xfrm>
          <a:custGeom>
            <a:avLst/>
            <a:gdLst>
              <a:gd name="connsiteX0" fmla="*/ 0 w 11576868"/>
              <a:gd name="connsiteY0" fmla="*/ 0 h 2500379"/>
              <a:gd name="connsiteX1" fmla="*/ 949598 w 11576868"/>
              <a:gd name="connsiteY1" fmla="*/ 0 h 2500379"/>
              <a:gd name="connsiteX2" fmla="*/ 2713710 w 11576868"/>
              <a:gd name="connsiteY2" fmla="*/ 0 h 2500379"/>
              <a:gd name="connsiteX3" fmla="*/ 3638550 w 11576868"/>
              <a:gd name="connsiteY3" fmla="*/ 0 h 2500379"/>
              <a:gd name="connsiteX4" fmla="*/ 4302399 w 11576868"/>
              <a:gd name="connsiteY4" fmla="*/ 0 h 2500379"/>
              <a:gd name="connsiteX5" fmla="*/ 8772860 w 11576868"/>
              <a:gd name="connsiteY5" fmla="*/ 0 h 2500379"/>
              <a:gd name="connsiteX6" fmla="*/ 8772860 w 11576868"/>
              <a:gd name="connsiteY6" fmla="*/ 1898 h 2500379"/>
              <a:gd name="connsiteX7" fmla="*/ 8847928 w 11576868"/>
              <a:gd name="connsiteY7" fmla="*/ 0 h 2500379"/>
              <a:gd name="connsiteX8" fmla="*/ 11574871 w 11576868"/>
              <a:gd name="connsiteY8" fmla="*/ 2460835 h 2500379"/>
              <a:gd name="connsiteX9" fmla="*/ 11576868 w 11576868"/>
              <a:gd name="connsiteY9" fmla="*/ 2500379 h 2500379"/>
              <a:gd name="connsiteX10" fmla="*/ 0 w 11576868"/>
              <a:gd name="connsiteY10" fmla="*/ 2500379 h 25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76868" h="2500379">
                <a:moveTo>
                  <a:pt x="0" y="0"/>
                </a:moveTo>
                <a:lnTo>
                  <a:pt x="949598" y="0"/>
                </a:lnTo>
                <a:lnTo>
                  <a:pt x="2713710" y="0"/>
                </a:lnTo>
                <a:lnTo>
                  <a:pt x="3638550" y="0"/>
                </a:lnTo>
                <a:lnTo>
                  <a:pt x="4302399" y="0"/>
                </a:lnTo>
                <a:lnTo>
                  <a:pt x="8772860" y="0"/>
                </a:lnTo>
                <a:lnTo>
                  <a:pt x="8772860" y="1898"/>
                </a:lnTo>
                <a:lnTo>
                  <a:pt x="8847928" y="0"/>
                </a:lnTo>
                <a:cubicBezTo>
                  <a:pt x="10267176" y="0"/>
                  <a:pt x="11434500" y="1078620"/>
                  <a:pt x="11574871" y="2460835"/>
                </a:cubicBezTo>
                <a:lnTo>
                  <a:pt x="11576868" y="2500379"/>
                </a:lnTo>
                <a:lnTo>
                  <a:pt x="0" y="2500379"/>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0A7D7FD3-4EFF-9755-B79F-7982177CE091}"/>
              </a:ext>
            </a:extLst>
          </p:cNvPr>
          <p:cNvSpPr txBox="1"/>
          <p:nvPr/>
        </p:nvSpPr>
        <p:spPr>
          <a:xfrm>
            <a:off x="-450502" y="540949"/>
            <a:ext cx="8167530" cy="6555641"/>
          </a:xfrm>
          <a:prstGeom prst="rect">
            <a:avLst/>
          </a:prstGeom>
          <a:noFill/>
        </p:spPr>
        <p:txBody>
          <a:bodyPr wrap="square" rtlCol="0">
            <a:spAutoFit/>
          </a:bodyPr>
          <a:lstStyle/>
          <a:p>
            <a:pPr marL="742950" lvl="1" indent="-285750">
              <a:buClr>
                <a:schemeClr val="accent5"/>
              </a:buClr>
              <a:buFont typeface="Arial" panose="020B0604020202020204" pitchFamily="34" charset="0"/>
              <a:buChar char="•"/>
            </a:pPr>
            <a:r>
              <a:rPr lang="en-CA" sz="1500" dirty="0">
                <a:solidFill>
                  <a:schemeClr val="bg2"/>
                </a:solidFill>
              </a:rPr>
              <a:t>Regression in harm reduction practices within Canada: structural regression  and ideologically driven regression</a:t>
            </a:r>
          </a:p>
          <a:p>
            <a:pPr marL="742950" lvl="1"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Changes in social services and human services practices over the past couple decades have proven that structural regression and systemic issues are greatly affecting the practices of harm reduction and curbing the opioid epidemic </a:t>
            </a:r>
          </a:p>
          <a:p>
            <a:pPr marL="742950" lvl="1" indent="-285750">
              <a:buClr>
                <a:schemeClr val="accent5"/>
              </a:buClr>
              <a:buFont typeface="Arial" panose="020B0604020202020204" pitchFamily="34" charset="0"/>
              <a:buChar char="•"/>
            </a:pPr>
            <a:endParaRPr lang="en-CA" sz="1500" dirty="0">
              <a:solidFill>
                <a:schemeClr val="bg2"/>
              </a:solidFill>
            </a:endParaRPr>
          </a:p>
          <a:p>
            <a:pPr marL="742950" lvl="1" indent="-285750">
              <a:buClr>
                <a:schemeClr val="accent5"/>
              </a:buClr>
              <a:buFont typeface="Arial" panose="020B0604020202020204" pitchFamily="34" charset="0"/>
              <a:buChar char="•"/>
            </a:pPr>
            <a:r>
              <a:rPr lang="en-CA" sz="1500" dirty="0">
                <a:solidFill>
                  <a:schemeClr val="bg2"/>
                </a:solidFill>
              </a:rPr>
              <a:t>Harm reduction practices are becoming more “system” driven which ultimately enforces social control and societal integration, rather than promoting what harm reduction stands for – social welfare, respecting individual human needs, inclusion, compassion, empathy, responding to societal changes, and meeting individuals where they are at.</a:t>
            </a:r>
          </a:p>
          <a:p>
            <a:pPr lvl="1">
              <a:buClr>
                <a:schemeClr val="accent5"/>
              </a:buClr>
            </a:pPr>
            <a:r>
              <a:rPr lang="en-CA" sz="1500" i="1" dirty="0">
                <a:solidFill>
                  <a:schemeClr val="bg2"/>
                </a:solidFill>
              </a:rPr>
              <a:t>		- Cavalieri and Riley (2012). </a:t>
            </a:r>
          </a:p>
          <a:p>
            <a:pPr marL="742950" lvl="1" indent="-285750">
              <a:buClr>
                <a:schemeClr val="accent5"/>
              </a:buClr>
              <a:buFont typeface="Arial" panose="020B0604020202020204" pitchFamily="34" charset="0"/>
              <a:buChar char="•"/>
            </a:pPr>
            <a:endParaRPr lang="en-CA" sz="1500" i="1" dirty="0">
              <a:solidFill>
                <a:schemeClr val="bg2"/>
              </a:solidFill>
            </a:endParaRPr>
          </a:p>
          <a:p>
            <a:pPr marL="742950" lvl="1" indent="-285750">
              <a:buClr>
                <a:schemeClr val="accent5"/>
              </a:buClr>
              <a:buFont typeface="Arial" panose="020B0604020202020204" pitchFamily="34" charset="0"/>
              <a:buChar char="•"/>
            </a:pPr>
            <a:r>
              <a:rPr lang="en-CA" sz="1500" i="1" dirty="0">
                <a:solidFill>
                  <a:schemeClr val="bg2"/>
                </a:solidFill>
              </a:rPr>
              <a:t>The criminal justice system is used to combat substance use currently, which is seen as highly ineffective. </a:t>
            </a:r>
          </a:p>
          <a:p>
            <a:pPr marL="742950" lvl="1" indent="-285750">
              <a:buClr>
                <a:schemeClr val="accent5"/>
              </a:buClr>
              <a:buFont typeface="Arial" panose="020B0604020202020204" pitchFamily="34" charset="0"/>
              <a:buChar char="•"/>
            </a:pPr>
            <a:endParaRPr lang="en-CA" sz="1500" i="1" dirty="0">
              <a:solidFill>
                <a:schemeClr val="bg2"/>
              </a:solidFill>
            </a:endParaRPr>
          </a:p>
          <a:p>
            <a:pPr marL="742950" lvl="1" indent="-285750">
              <a:buClr>
                <a:schemeClr val="accent5"/>
              </a:buClr>
              <a:buFont typeface="Arial" panose="020B0604020202020204" pitchFamily="34" charset="0"/>
              <a:buChar char="•"/>
            </a:pPr>
            <a:r>
              <a:rPr lang="en-CA" sz="1500" i="1" dirty="0">
                <a:solidFill>
                  <a:schemeClr val="bg2"/>
                </a:solidFill>
              </a:rPr>
              <a:t>Using the legal/criminal justice system to overcome the opioid epidemic produces the image that substance use, and addiction are an enforcement issue, rather than a public health issue. </a:t>
            </a:r>
          </a:p>
          <a:p>
            <a:pPr lvl="1">
              <a:buClr>
                <a:schemeClr val="accent5"/>
              </a:buClr>
            </a:pPr>
            <a:r>
              <a:rPr lang="en-CA" sz="1500" i="1" dirty="0">
                <a:solidFill>
                  <a:schemeClr val="bg2"/>
                </a:solidFill>
              </a:rPr>
              <a:t>		- MacQuarrie and Brunelle (2021, October 9).</a:t>
            </a:r>
          </a:p>
          <a:p>
            <a:pPr marL="742950" lvl="1" indent="-285750">
              <a:buClr>
                <a:schemeClr val="accent5"/>
              </a:buClr>
              <a:buFont typeface="Arial" panose="020B0604020202020204" pitchFamily="34" charset="0"/>
              <a:buChar char="•"/>
            </a:pPr>
            <a:endParaRPr lang="en-CA" sz="1500" i="1" dirty="0">
              <a:solidFill>
                <a:schemeClr val="bg2"/>
              </a:solidFill>
            </a:endParaRPr>
          </a:p>
          <a:p>
            <a:pPr marL="742950" lvl="1" indent="-285750">
              <a:buClr>
                <a:schemeClr val="accent5"/>
              </a:buClr>
              <a:buFont typeface="Arial" panose="020B0604020202020204" pitchFamily="34" charset="0"/>
              <a:buChar char="•"/>
            </a:pPr>
            <a:r>
              <a:rPr lang="en-CA" sz="1500" i="1" dirty="0">
                <a:solidFill>
                  <a:schemeClr val="bg2"/>
                </a:solidFill>
              </a:rPr>
              <a:t>Aggressive policing practices are said to be associated with increased risks of drug use including overdoses </a:t>
            </a:r>
          </a:p>
          <a:p>
            <a:pPr marL="742950" lvl="1" indent="-285750">
              <a:buClr>
                <a:schemeClr val="accent5"/>
              </a:buClr>
              <a:buFont typeface="Arial" panose="020B0604020202020204" pitchFamily="34" charset="0"/>
              <a:buChar char="•"/>
            </a:pPr>
            <a:endParaRPr lang="en-CA" sz="1500" i="1" dirty="0">
              <a:solidFill>
                <a:schemeClr val="bg2"/>
              </a:solidFill>
            </a:endParaRPr>
          </a:p>
          <a:p>
            <a:pPr marL="742950" lvl="1" indent="-285750">
              <a:buClr>
                <a:schemeClr val="accent5"/>
              </a:buClr>
              <a:buFont typeface="Arial" panose="020B0604020202020204" pitchFamily="34" charset="0"/>
              <a:buChar char="•"/>
            </a:pPr>
            <a:r>
              <a:rPr lang="en-CA" sz="1500" i="1" dirty="0">
                <a:solidFill>
                  <a:schemeClr val="bg2"/>
                </a:solidFill>
              </a:rPr>
              <a:t>Harsher penalties (legal/criminal repercussions) ultimately create fewer effective deterrents on drug use, which in turn create more harm to drug users </a:t>
            </a:r>
          </a:p>
          <a:p>
            <a:pPr lvl="1">
              <a:buClr>
                <a:schemeClr val="accent5"/>
              </a:buClr>
            </a:pPr>
            <a:r>
              <a:rPr lang="en-CA" sz="1500" i="1" dirty="0">
                <a:solidFill>
                  <a:schemeClr val="bg2"/>
                </a:solidFill>
              </a:rPr>
              <a:t>		- Unlu, Tammi, and Hakkarainen (2020, September). </a:t>
            </a:r>
          </a:p>
        </p:txBody>
      </p:sp>
      <p:pic>
        <p:nvPicPr>
          <p:cNvPr id="3" name="Picture 2" descr="A blue background with white text&#10;&#10;Description automatically generated">
            <a:extLst>
              <a:ext uri="{FF2B5EF4-FFF2-40B4-BE49-F238E27FC236}">
                <a16:creationId xmlns:a16="http://schemas.microsoft.com/office/drawing/2014/main" id="{BCDAEAA2-CA34-6B02-42AF-C60EF8A08A15}"/>
              </a:ext>
            </a:extLst>
          </p:cNvPr>
          <p:cNvPicPr>
            <a:picLocks noChangeAspect="1"/>
          </p:cNvPicPr>
          <p:nvPr/>
        </p:nvPicPr>
        <p:blipFill>
          <a:blip r:embed="rId2"/>
          <a:stretch>
            <a:fillRect/>
          </a:stretch>
        </p:blipFill>
        <p:spPr>
          <a:xfrm>
            <a:off x="7604449" y="-1"/>
            <a:ext cx="4587550" cy="6858001"/>
          </a:xfrm>
          <a:prstGeom prst="rect">
            <a:avLst/>
          </a:prstGeom>
        </p:spPr>
      </p:pic>
      <p:sp>
        <p:nvSpPr>
          <p:cNvPr id="12" name="TextBox 11">
            <a:extLst>
              <a:ext uri="{FF2B5EF4-FFF2-40B4-BE49-F238E27FC236}">
                <a16:creationId xmlns:a16="http://schemas.microsoft.com/office/drawing/2014/main" id="{6619A5B2-F3E5-7803-067A-F5930C75BC4C}"/>
              </a:ext>
            </a:extLst>
          </p:cNvPr>
          <p:cNvSpPr txBox="1"/>
          <p:nvPr/>
        </p:nvSpPr>
        <p:spPr>
          <a:xfrm>
            <a:off x="8545916" y="-43"/>
            <a:ext cx="3767413" cy="276999"/>
          </a:xfrm>
          <a:prstGeom prst="rect">
            <a:avLst/>
          </a:prstGeom>
          <a:noFill/>
        </p:spPr>
        <p:txBody>
          <a:bodyPr wrap="square" rtlCol="0">
            <a:spAutoFit/>
          </a:bodyPr>
          <a:lstStyle/>
          <a:p>
            <a:r>
              <a:rPr lang="en-CA" sz="1200" dirty="0">
                <a:solidFill>
                  <a:schemeClr val="bg2"/>
                </a:solidFill>
              </a:rPr>
              <a:t>Image retrieved from: </a:t>
            </a:r>
            <a:r>
              <a:rPr lang="en-US" sz="1200" dirty="0">
                <a:solidFill>
                  <a:schemeClr val="bg2"/>
                </a:solidFill>
                <a:hlinkClick r:id="rId3">
                  <a:extLst>
                    <a:ext uri="{A12FA001-AC4F-418D-AE19-62706E023703}">
                      <ahyp:hlinkClr xmlns:ahyp="http://schemas.microsoft.com/office/drawing/2018/hyperlinkcolor" val="tx"/>
                    </a:ext>
                  </a:extLst>
                </a:hlinkClick>
              </a:rPr>
              <a:t>cycle of addiction - Bing images</a:t>
            </a:r>
            <a:endParaRPr lang="en-CA" sz="1200" dirty="0">
              <a:solidFill>
                <a:schemeClr val="bg2"/>
              </a:solidFill>
            </a:endParaRPr>
          </a:p>
        </p:txBody>
      </p:sp>
    </p:spTree>
    <p:extLst>
      <p:ext uri="{BB962C8B-B14F-4D97-AF65-F5344CB8AC3E}">
        <p14:creationId xmlns:p14="http://schemas.microsoft.com/office/powerpoint/2010/main" val="27562460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1000"/>
                                        <p:tgtEl>
                                          <p:spTgt spid="11">
                                            <p:txEl>
                                              <p:pRg st="4" end="4"/>
                                            </p:txEl>
                                          </p:spTgt>
                                        </p:tgtEl>
                                      </p:cBhvr>
                                    </p:animEffect>
                                    <p:anim calcmode="lin" valueType="num">
                                      <p:cBhvr>
                                        <p:cTn id="2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1000"/>
                                        <p:tgtEl>
                                          <p:spTgt spid="11">
                                            <p:txEl>
                                              <p:pRg st="5" end="5"/>
                                            </p:txEl>
                                          </p:spTgt>
                                        </p:tgtEl>
                                      </p:cBhvr>
                                    </p:animEffect>
                                    <p:anim calcmode="lin" valueType="num">
                                      <p:cBhvr>
                                        <p:cTn id="28"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fade">
                                      <p:cBhvr>
                                        <p:cTn id="32" dur="1000"/>
                                        <p:tgtEl>
                                          <p:spTgt spid="11">
                                            <p:txEl>
                                              <p:pRg st="7" end="7"/>
                                            </p:txEl>
                                          </p:spTgt>
                                        </p:tgtEl>
                                      </p:cBhvr>
                                    </p:animEffect>
                                    <p:anim calcmode="lin" valueType="num">
                                      <p:cBhvr>
                                        <p:cTn id="33"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xEl>
                                              <p:pRg st="9" end="9"/>
                                            </p:txEl>
                                          </p:spTgt>
                                        </p:tgtEl>
                                        <p:attrNameLst>
                                          <p:attrName>style.visibility</p:attrName>
                                        </p:attrNameLst>
                                      </p:cBhvr>
                                      <p:to>
                                        <p:strVal val="visible"/>
                                      </p:to>
                                    </p:set>
                                    <p:animEffect transition="in" filter="fade">
                                      <p:cBhvr>
                                        <p:cTn id="37" dur="1000"/>
                                        <p:tgtEl>
                                          <p:spTgt spid="11">
                                            <p:txEl>
                                              <p:pRg st="9" end="9"/>
                                            </p:txEl>
                                          </p:spTgt>
                                        </p:tgtEl>
                                      </p:cBhvr>
                                    </p:animEffect>
                                    <p:anim calcmode="lin" valueType="num">
                                      <p:cBhvr>
                                        <p:cTn id="38"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xEl>
                                              <p:pRg st="10" end="10"/>
                                            </p:txEl>
                                          </p:spTgt>
                                        </p:tgtEl>
                                        <p:attrNameLst>
                                          <p:attrName>style.visibility</p:attrName>
                                        </p:attrNameLst>
                                      </p:cBhvr>
                                      <p:to>
                                        <p:strVal val="visible"/>
                                      </p:to>
                                    </p:set>
                                    <p:animEffect transition="in" filter="fade">
                                      <p:cBhvr>
                                        <p:cTn id="42" dur="1000"/>
                                        <p:tgtEl>
                                          <p:spTgt spid="11">
                                            <p:txEl>
                                              <p:pRg st="10" end="10"/>
                                            </p:txEl>
                                          </p:spTgt>
                                        </p:tgtEl>
                                      </p:cBhvr>
                                    </p:animEffect>
                                    <p:anim calcmode="lin" valueType="num">
                                      <p:cBhvr>
                                        <p:cTn id="43"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10" end="1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xEl>
                                              <p:pRg st="12" end="12"/>
                                            </p:txEl>
                                          </p:spTgt>
                                        </p:tgtEl>
                                        <p:attrNameLst>
                                          <p:attrName>style.visibility</p:attrName>
                                        </p:attrNameLst>
                                      </p:cBhvr>
                                      <p:to>
                                        <p:strVal val="visible"/>
                                      </p:to>
                                    </p:set>
                                    <p:animEffect transition="in" filter="fade">
                                      <p:cBhvr>
                                        <p:cTn id="47" dur="1000"/>
                                        <p:tgtEl>
                                          <p:spTgt spid="11">
                                            <p:txEl>
                                              <p:pRg st="12" end="12"/>
                                            </p:txEl>
                                          </p:spTgt>
                                        </p:tgtEl>
                                      </p:cBhvr>
                                    </p:animEffect>
                                    <p:anim calcmode="lin" valueType="num">
                                      <p:cBhvr>
                                        <p:cTn id="48" dur="1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p:cTn id="49" dur="1000" fill="hold"/>
                                        <p:tgtEl>
                                          <p:spTgt spid="11">
                                            <p:txEl>
                                              <p:pRg st="12" end="12"/>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
                                            <p:txEl>
                                              <p:pRg st="14" end="14"/>
                                            </p:txEl>
                                          </p:spTgt>
                                        </p:tgtEl>
                                        <p:attrNameLst>
                                          <p:attrName>style.visibility</p:attrName>
                                        </p:attrNameLst>
                                      </p:cBhvr>
                                      <p:to>
                                        <p:strVal val="visible"/>
                                      </p:to>
                                    </p:set>
                                    <p:animEffect transition="in" filter="fade">
                                      <p:cBhvr>
                                        <p:cTn id="52" dur="1000"/>
                                        <p:tgtEl>
                                          <p:spTgt spid="11">
                                            <p:txEl>
                                              <p:pRg st="14" end="14"/>
                                            </p:txEl>
                                          </p:spTgt>
                                        </p:tgtEl>
                                      </p:cBhvr>
                                    </p:animEffect>
                                    <p:anim calcmode="lin" valueType="num">
                                      <p:cBhvr>
                                        <p:cTn id="53" dur="1000" fill="hold"/>
                                        <p:tgtEl>
                                          <p:spTgt spid="11">
                                            <p:txEl>
                                              <p:pRg st="14" end="14"/>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14" end="14"/>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
                                            <p:txEl>
                                              <p:pRg st="15" end="15"/>
                                            </p:txEl>
                                          </p:spTgt>
                                        </p:tgtEl>
                                        <p:attrNameLst>
                                          <p:attrName>style.visibility</p:attrName>
                                        </p:attrNameLst>
                                      </p:cBhvr>
                                      <p:to>
                                        <p:strVal val="visible"/>
                                      </p:to>
                                    </p:set>
                                    <p:animEffect transition="in" filter="fade">
                                      <p:cBhvr>
                                        <p:cTn id="57" dur="1000"/>
                                        <p:tgtEl>
                                          <p:spTgt spid="11">
                                            <p:txEl>
                                              <p:pRg st="15" end="15"/>
                                            </p:txEl>
                                          </p:spTgt>
                                        </p:tgtEl>
                                      </p:cBhvr>
                                    </p:animEffect>
                                    <p:anim calcmode="lin" valueType="num">
                                      <p:cBhvr>
                                        <p:cTn id="58" dur="1000" fill="hold"/>
                                        <p:tgtEl>
                                          <p:spTgt spid="11">
                                            <p:txEl>
                                              <p:pRg st="15" end="15"/>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 calcmode="lin" valueType="num">
                                      <p:cBhvr>
                                        <p:cTn id="64" dur="1000" fill="hold"/>
                                        <p:tgtEl>
                                          <p:spTgt spid="3"/>
                                        </p:tgtEl>
                                        <p:attrNameLst>
                                          <p:attrName>ppt_w</p:attrName>
                                        </p:attrNameLst>
                                      </p:cBhvr>
                                      <p:tavLst>
                                        <p:tav tm="0">
                                          <p:val>
                                            <p:fltVal val="0"/>
                                          </p:val>
                                        </p:tav>
                                        <p:tav tm="100000">
                                          <p:val>
                                            <p:strVal val="#ppt_w"/>
                                          </p:val>
                                        </p:tav>
                                      </p:tavLst>
                                    </p:anim>
                                    <p:anim calcmode="lin" valueType="num">
                                      <p:cBhvr>
                                        <p:cTn id="65" dur="1000" fill="hold"/>
                                        <p:tgtEl>
                                          <p:spTgt spid="3"/>
                                        </p:tgtEl>
                                        <p:attrNameLst>
                                          <p:attrName>ppt_h</p:attrName>
                                        </p:attrNameLst>
                                      </p:cBhvr>
                                      <p:tavLst>
                                        <p:tav tm="0">
                                          <p:val>
                                            <p:fltVal val="0"/>
                                          </p:val>
                                        </p:tav>
                                        <p:tav tm="100000">
                                          <p:val>
                                            <p:strVal val="#ppt_h"/>
                                          </p:val>
                                        </p:tav>
                                      </p:tavLst>
                                    </p:anim>
                                    <p:anim calcmode="lin" valueType="num">
                                      <p:cBhvr>
                                        <p:cTn id="66" dur="1000" fill="hold"/>
                                        <p:tgtEl>
                                          <p:spTgt spid="3"/>
                                        </p:tgtEl>
                                        <p:attrNameLst>
                                          <p:attrName>style.rotation</p:attrName>
                                        </p:attrNameLst>
                                      </p:cBhvr>
                                      <p:tavLst>
                                        <p:tav tm="0">
                                          <p:val>
                                            <p:fltVal val="90"/>
                                          </p:val>
                                        </p:tav>
                                        <p:tav tm="100000">
                                          <p:val>
                                            <p:fltVal val="0"/>
                                          </p:val>
                                        </p:tav>
                                      </p:tavLst>
                                    </p:anim>
                                    <p:animEffect transition="in" filter="fade">
                                      <p:cBhvr>
                                        <p:cTn id="67" dur="10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12" grpId="0"/>
    </p:bldLst>
  </p:timing>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B61E4D0-D101-4A17-BA61-F29B2B6CFE74}">
  <ds:schemaRefs>
    <ds:schemaRef ds:uri="http://schemas.microsoft.com/sharepoint/v3/contenttype/forms"/>
  </ds:schemaRefs>
</ds:datastoreItem>
</file>

<file path=customXml/itemProps2.xml><?xml version="1.0" encoding="utf-8"?>
<ds:datastoreItem xmlns:ds="http://schemas.openxmlformats.org/officeDocument/2006/customXml" ds:itemID="{5BD36D06-4CB7-4DF0-BC60-E9BFBDAC45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AB8BBB-9A18-4050-923B-7FC6E36DA496}">
  <ds:schemaRefs>
    <ds:schemaRef ds:uri="http://schemas.openxmlformats.org/package/2006/metadata/core-properties"/>
    <ds:schemaRef ds:uri="16c05727-aa75-4e4a-9b5f-8a80a1165891"/>
    <ds:schemaRef ds:uri="http://purl.org/dc/elements/1.1/"/>
    <ds:schemaRef ds:uri="http://purl.org/dc/dcmitype/"/>
    <ds:schemaRef ds:uri="71af3243-3dd4-4a8d-8c0d-dd76da1f02a5"/>
    <ds:schemaRef ds:uri="http://schemas.microsoft.com/office/2006/metadata/properties"/>
    <ds:schemaRef ds:uri="http://schemas.microsoft.com/office/infopath/2007/PartnerControls"/>
    <ds:schemaRef ds:uri="http://schemas.microsoft.com/office/2006/documentManagement/types"/>
    <ds:schemaRef ds:uri="http://purl.org/dc/terms/"/>
    <ds:schemaRef ds:uri="230e9df3-be65-4c73-a93b-d1236ebd677e"/>
    <ds:schemaRef ds:uri="http://schemas.microsoft.com/sharepoint/v3"/>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Mod overlay design</Template>
  <TotalTime>17384</TotalTime>
  <Words>2922</Words>
  <Application>Microsoft Office PowerPoint</Application>
  <PresentationFormat>Widescreen</PresentationFormat>
  <Paragraphs>179</Paragraphs>
  <Slides>16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Nova Light</vt:lpstr>
      <vt:lpstr>Bodoni MT</vt:lpstr>
      <vt:lpstr>Calibri</vt:lpstr>
      <vt:lpstr>Elephant</vt:lpstr>
      <vt:lpstr>ModOverlayVTI</vt:lpstr>
      <vt:lpstr>PowerPoint Presentation</vt:lpstr>
      <vt:lpstr>WHY THIS SOCIAL JUSTICE PROJECT IS IMPORTANT </vt:lpstr>
      <vt:lpstr>CURBING THE OPIOID EPIDEMIC: DRUG DECRIMINALIZATION AS A SOCIAL JUSTICE INITIATIVE</vt:lpstr>
      <vt:lpstr>INTRODUCTION: CURBING THE OPIOID EPIDEMIC</vt:lpstr>
      <vt:lpstr>INTRODUCTION: CURBING THE OPIOID EPIDEMIC</vt:lpstr>
      <vt:lpstr>INTRODUCTION: CURBING THE OPIOID EPIDEMIC</vt:lpstr>
      <vt:lpstr> THE LINK </vt:lpstr>
      <vt:lpstr>THE ISSUE</vt:lpstr>
      <vt:lpstr>THE ISSUE</vt:lpstr>
      <vt:lpstr>THE ISSUE</vt:lpstr>
      <vt:lpstr>THE PROJECT </vt:lpstr>
      <vt:lpstr>THE PROJECT</vt:lpstr>
      <vt:lpstr>THE OUTCOME(S) </vt:lpstr>
      <vt:lpstr>TWO-EYED SEEING LENS &amp; DRUG DECRIMINALIZATION</vt:lpstr>
      <vt:lpstr>TWO-EYED SEEING LENS &amp; DRUG DECRIMINALIZATION</vt:lpstr>
      <vt:lpstr>SUMMARY: WHY IT WORKS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Mueck</dc:creator>
  <cp:lastModifiedBy>Taylor Mueck</cp:lastModifiedBy>
  <cp:revision>1</cp:revision>
  <dcterms:created xsi:type="dcterms:W3CDTF">2023-07-06T18:36:16Z</dcterms:created>
  <dcterms:modified xsi:type="dcterms:W3CDTF">2023-09-06T20:58:02Z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