
<file path=[Content_Types].xml><?xml version="1.0" encoding="utf-8"?>
<Types xmlns="http://schemas.openxmlformats.org/package/2006/content-types">
  <Default Extension="pptx" ContentType="image/pptx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2202" autoAdjust="0"/>
  </p:normalViewPr>
  <p:slideViewPr>
    <p:cSldViewPr snapToGrid="0" snapToObjects="1">
      <p:cViewPr varScale="1">
        <p:scale>
          <a:sx n="64" d="100"/>
          <a:sy n="64" d="100"/>
        </p:scale>
        <p:origin x="1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80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concepts shown in the concept chart were then grouped into categories based on common themes.  They are:  (list them)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pt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pt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pt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pt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ptx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ptx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ptx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ptx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ptx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ptx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ptx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pt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ptx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ptx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ptx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ptx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ptx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ptx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ptx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ptx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ptx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ptx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pt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ptx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ptx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ptx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ptx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ptx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ptx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ptx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ptx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ptx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ptx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pt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pt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pt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pt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pt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pt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GHSJ8eC_LclNecTNG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d0CY8SZFm7fMJ8ZMM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dkgOvN-ecJP129g3m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LmvPVNBvZ2RE4JVew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Lq-19hne8GRqaJNAM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LsapB8JT-k7O3iR33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M5lECh0xxkYOOs-xS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MH2m-8CCrNTEtg2F8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LKPzGcDVYCU0-6QHm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LK_011gQD0lwQmV1T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LO97hD1AFxjrXeluQ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GIz4fU3PApsXrcSc-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LTbSlAYWmPPzsusyb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GnDBnIUfyOdA6B9R_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LJQ03nsjBlPZH18MW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GtNOLMTJdppmyXpeG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H49pBOqkxn4PC-Ew3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H546ASYaf9XZiyI7E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H5NZTXhcpk0NmEzwO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H5ek_70a9U3cRERnf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cy3MvbUeEi0NWMYgc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dQltJblo0wXcnDHWk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GHpmf4Bsla_yweKUC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dZsArfiCX44itcELY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HBfN5p_2gTH52zYFN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MEhpUYgilhm-RhUv3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MMYw7yULsyv2fYk1i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d8vqbamFA4U-bONth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MMb_TKFxn_8o49ESo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MNI043UswAJw6KOmX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MOBEt6IdSVYL5AqtB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e2LJVOObBHXy21mR7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MOHDtHGuo4MWFl06e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GJhJ44tA5wpXP-MP_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LjRkJ6tqSNEYCxzOO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GQtj9FrTeH39dHP2J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L_QyFrRltCICKiz0K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GRUgTfPXI-AYib6OK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hd06O0BbVZ8XtUIQnd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67</Words>
  <Application>Microsoft Office PowerPoint</Application>
  <PresentationFormat>On-screen Show (16:9)</PresentationFormat>
  <Paragraphs>41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Kristen Harper</cp:lastModifiedBy>
  <cp:revision>4</cp:revision>
  <dcterms:created xsi:type="dcterms:W3CDTF">2020-01-28T15:13:06Z</dcterms:created>
  <dcterms:modified xsi:type="dcterms:W3CDTF">2022-02-03T05:44:45Z</dcterms:modified>
</cp:coreProperties>
</file>